
<file path=[Content_Types].xml><?xml version="1.0" encoding="utf-8"?>
<Types xmlns="http://schemas.openxmlformats.org/package/2006/content-types">
  <Default Extension="bin" ContentType="image/pn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7.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8.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heme/theme9.xml" ContentType="application/vnd.openxmlformats-officedocument.them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xml" ContentType="application/vnd.openxmlformats-officedocument.presentationml.notesSlide+xml"/>
  <Override PartName="/ppt/embeddings/oleObject1.bin" ContentType="application/vnd.openxmlformats-officedocument.oleObject"/>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 id="2147483717" r:id="rId6"/>
    <p:sldMasterId id="2147483760" r:id="rId7"/>
    <p:sldMasterId id="2147483773" r:id="rId8"/>
    <p:sldMasterId id="2147483833" r:id="rId9"/>
    <p:sldMasterId id="2147483856" r:id="rId10"/>
    <p:sldMasterId id="2147483874" r:id="rId11"/>
  </p:sldMasterIdLst>
  <p:notesMasterIdLst>
    <p:notesMasterId r:id="rId27"/>
  </p:notesMasterIdLst>
  <p:sldIdLst>
    <p:sldId id="2147483647" r:id="rId12"/>
    <p:sldId id="2147480652" r:id="rId13"/>
    <p:sldId id="2147477830" r:id="rId14"/>
    <p:sldId id="2147477810" r:id="rId15"/>
    <p:sldId id="2147477815" r:id="rId16"/>
    <p:sldId id="2147477818" r:id="rId17"/>
    <p:sldId id="2147477824" r:id="rId18"/>
    <p:sldId id="2050094341" r:id="rId19"/>
    <p:sldId id="2147477817" r:id="rId20"/>
    <p:sldId id="2050094339" r:id="rId21"/>
    <p:sldId id="2147477822" r:id="rId22"/>
    <p:sldId id="2147477816" r:id="rId23"/>
    <p:sldId id="2147477809" r:id="rId24"/>
    <p:sldId id="2147477814" r:id="rId25"/>
    <p:sldId id="257"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0073"/>
    <a:srgbClr val="A100FF"/>
    <a:srgbClr val="83F1D4"/>
    <a:srgbClr val="A6A6A6"/>
    <a:srgbClr val="B440FF"/>
    <a:srgbClr val="42EABE"/>
    <a:srgbClr val="E0B0FF"/>
    <a:srgbClr val="E8EDF0"/>
    <a:srgbClr val="A055F5"/>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5400" autoAdjust="0"/>
  </p:normalViewPr>
  <p:slideViewPr>
    <p:cSldViewPr snapToGrid="0">
      <p:cViewPr varScale="1">
        <p:scale>
          <a:sx n="105" d="100"/>
          <a:sy n="105"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ancaglini, Facundo" userId="e6b412bc-1427-4223-9694-81d0fa041e26" providerId="ADAL" clId="{7BD3C9BA-2250-458B-A898-A9D4BEFF88AD}"/>
    <pc:docChg chg="undo redo custSel addSld delSld modSld sldOrd delMainMaster delSection modSection">
      <pc:chgData name="Ciancaglini, Facundo" userId="e6b412bc-1427-4223-9694-81d0fa041e26" providerId="ADAL" clId="{7BD3C9BA-2250-458B-A898-A9D4BEFF88AD}" dt="2025-05-13T14:38:16.321" v="2592" actId="20577"/>
      <pc:docMkLst>
        <pc:docMk/>
      </pc:docMkLst>
      <pc:sldChg chg="addSp modSp mod">
        <pc:chgData name="Ciancaglini, Facundo" userId="e6b412bc-1427-4223-9694-81d0fa041e26" providerId="ADAL" clId="{7BD3C9BA-2250-458B-A898-A9D4BEFF88AD}" dt="2025-05-12T18:36:10.875" v="1202" actId="20577"/>
        <pc:sldMkLst>
          <pc:docMk/>
          <pc:sldMk cId="709670943" sldId="256"/>
        </pc:sldMkLst>
      </pc:sldChg>
      <pc:sldChg chg="modSp mod">
        <pc:chgData name="Ciancaglini, Facundo" userId="e6b412bc-1427-4223-9694-81d0fa041e26" providerId="ADAL" clId="{7BD3C9BA-2250-458B-A898-A9D4BEFF88AD}" dt="2025-05-08T13:24:07.293" v="1" actId="27636"/>
        <pc:sldMkLst>
          <pc:docMk/>
          <pc:sldMk cId="526612921" sldId="259"/>
        </pc:sldMkLst>
      </pc:sldChg>
      <pc:sldChg chg="addSp delSp modSp mod">
        <pc:chgData name="Ciancaglini, Facundo" userId="e6b412bc-1427-4223-9694-81d0fa041e26" providerId="ADAL" clId="{7BD3C9BA-2250-458B-A898-A9D4BEFF88AD}" dt="2025-05-13T14:12:20.504" v="2536" actId="790"/>
        <pc:sldMkLst>
          <pc:docMk/>
          <pc:sldMk cId="2777631674" sldId="260"/>
        </pc:sldMkLst>
      </pc:sldChg>
      <pc:sldChg chg="modSp mod">
        <pc:chgData name="Ciancaglini, Facundo" userId="e6b412bc-1427-4223-9694-81d0fa041e26" providerId="ADAL" clId="{7BD3C9BA-2250-458B-A898-A9D4BEFF88AD}" dt="2025-05-12T19:02:04.713" v="1763" actId="20577"/>
        <pc:sldMkLst>
          <pc:docMk/>
          <pc:sldMk cId="4130969744" sldId="261"/>
        </pc:sldMkLst>
      </pc:sldChg>
      <pc:sldChg chg="modSp mod ord">
        <pc:chgData name="Ciancaglini, Facundo" userId="e6b412bc-1427-4223-9694-81d0fa041e26" providerId="ADAL" clId="{7BD3C9BA-2250-458B-A898-A9D4BEFF88AD}" dt="2025-05-12T18:35:55.152" v="1199" actId="20577"/>
        <pc:sldMkLst>
          <pc:docMk/>
          <pc:sldMk cId="3999806094" sldId="263"/>
        </pc:sldMkLst>
      </pc:sldChg>
      <pc:sldChg chg="modSp mod">
        <pc:chgData name="Ciancaglini, Facundo" userId="e6b412bc-1427-4223-9694-81d0fa041e26" providerId="ADAL" clId="{7BD3C9BA-2250-458B-A898-A9D4BEFF88AD}" dt="2025-05-12T20:32:09.353" v="2070" actId="20577"/>
        <pc:sldMkLst>
          <pc:docMk/>
          <pc:sldMk cId="3081569851" sldId="264"/>
        </pc:sldMkLst>
      </pc:sldChg>
      <pc:sldChg chg="modSp mod">
        <pc:chgData name="Ciancaglini, Facundo" userId="e6b412bc-1427-4223-9694-81d0fa041e26" providerId="ADAL" clId="{7BD3C9BA-2250-458B-A898-A9D4BEFF88AD}" dt="2025-05-09T14:27:39.468" v="247" actId="20577"/>
        <pc:sldMkLst>
          <pc:docMk/>
          <pc:sldMk cId="555950207" sldId="266"/>
        </pc:sldMkLst>
      </pc:sldChg>
      <pc:sldChg chg="modSp mod ord">
        <pc:chgData name="Ciancaglini, Facundo" userId="e6b412bc-1427-4223-9694-81d0fa041e26" providerId="ADAL" clId="{7BD3C9BA-2250-458B-A898-A9D4BEFF88AD}" dt="2025-05-08T20:08:02.491" v="172"/>
        <pc:sldMkLst>
          <pc:docMk/>
          <pc:sldMk cId="2897503644" sldId="267"/>
        </pc:sldMkLst>
      </pc:sldChg>
      <pc:sldChg chg="modSp mod">
        <pc:chgData name="Ciancaglini, Facundo" userId="e6b412bc-1427-4223-9694-81d0fa041e26" providerId="ADAL" clId="{7BD3C9BA-2250-458B-A898-A9D4BEFF88AD}" dt="2025-05-12T18:37:53.367" v="1206" actId="20577"/>
        <pc:sldMkLst>
          <pc:docMk/>
          <pc:sldMk cId="1345827859" sldId="268"/>
        </pc:sldMkLst>
      </pc:sldChg>
      <pc:sldChg chg="addSp delSp modSp new mod">
        <pc:chgData name="Ciancaglini, Facundo" userId="e6b412bc-1427-4223-9694-81d0fa041e26" providerId="ADAL" clId="{7BD3C9BA-2250-458B-A898-A9D4BEFF88AD}" dt="2025-05-13T13:31:42.920" v="2412" actId="478"/>
        <pc:sldMkLst>
          <pc:docMk/>
          <pc:sldMk cId="595032879" sldId="269"/>
        </pc:sldMkLst>
      </pc:sldChg>
      <pc:sldChg chg="addSp delSp modSp add mod ord">
        <pc:chgData name="Ciancaglini, Facundo" userId="e6b412bc-1427-4223-9694-81d0fa041e26" providerId="ADAL" clId="{7BD3C9BA-2250-458B-A898-A9D4BEFF88AD}" dt="2025-05-13T11:32:52.940" v="2166" actId="1076"/>
        <pc:sldMkLst>
          <pc:docMk/>
          <pc:sldMk cId="224915184" sldId="270"/>
        </pc:sldMkLst>
      </pc:sldChg>
      <pc:sldChg chg="modSp mod">
        <pc:chgData name="Ciancaglini, Facundo" userId="e6b412bc-1427-4223-9694-81d0fa041e26" providerId="ADAL" clId="{7BD3C9BA-2250-458B-A898-A9D4BEFF88AD}" dt="2025-05-13T13:08:04.128" v="2301" actId="14100"/>
        <pc:sldMkLst>
          <pc:docMk/>
          <pc:sldMk cId="1304610041" sldId="271"/>
        </pc:sldMkLst>
      </pc:sldChg>
      <pc:sldChg chg="addSp modSp new mod ord">
        <pc:chgData name="Ciancaglini, Facundo" userId="e6b412bc-1427-4223-9694-81d0fa041e26" providerId="ADAL" clId="{7BD3C9BA-2250-458B-A898-A9D4BEFF88AD}" dt="2025-05-13T14:37:59.466" v="2583" actId="20577"/>
        <pc:sldMkLst>
          <pc:docMk/>
          <pc:sldMk cId="271307147" sldId="272"/>
        </pc:sldMkLst>
      </pc:sldChg>
      <pc:sldChg chg="addSp delSp modSp new del mod ord">
        <pc:chgData name="Ciancaglini, Facundo" userId="e6b412bc-1427-4223-9694-81d0fa041e26" providerId="ADAL" clId="{7BD3C9BA-2250-458B-A898-A9D4BEFF88AD}" dt="2025-05-13T11:44:13.066" v="2177" actId="47"/>
        <pc:sldMkLst>
          <pc:docMk/>
          <pc:sldMk cId="762266699" sldId="272"/>
        </pc:sldMkLst>
      </pc:sldChg>
      <pc:sldChg chg="add del">
        <pc:chgData name="Ciancaglini, Facundo" userId="e6b412bc-1427-4223-9694-81d0fa041e26" providerId="ADAL" clId="{7BD3C9BA-2250-458B-A898-A9D4BEFF88AD}" dt="2025-05-12T17:47:07.446" v="1137" actId="47"/>
        <pc:sldMkLst>
          <pc:docMk/>
          <pc:sldMk cId="875408190" sldId="272"/>
        </pc:sldMkLst>
      </pc:sldChg>
      <pc:sldChg chg="addSp modSp mod">
        <pc:chgData name="Ciancaglini, Facundo" userId="e6b412bc-1427-4223-9694-81d0fa041e26" providerId="ADAL" clId="{7BD3C9BA-2250-458B-A898-A9D4BEFF88AD}" dt="2025-05-12T15:52:21.728" v="962" actId="20577"/>
        <pc:sldMkLst>
          <pc:docMk/>
          <pc:sldMk cId="1790281362" sldId="273"/>
        </pc:sldMkLst>
      </pc:sldChg>
      <pc:sldChg chg="modSp mod">
        <pc:chgData name="Ciancaglini, Facundo" userId="e6b412bc-1427-4223-9694-81d0fa041e26" providerId="ADAL" clId="{7BD3C9BA-2250-458B-A898-A9D4BEFF88AD}" dt="2025-05-12T20:32:16.211" v="2072" actId="6549"/>
        <pc:sldMkLst>
          <pc:docMk/>
          <pc:sldMk cId="556404289" sldId="274"/>
        </pc:sldMkLst>
      </pc:sldChg>
      <pc:sldChg chg="modSp add mod">
        <pc:chgData name="Ciancaglini, Facundo" userId="e6b412bc-1427-4223-9694-81d0fa041e26" providerId="ADAL" clId="{7BD3C9BA-2250-458B-A898-A9D4BEFF88AD}" dt="2025-05-12T18:32:19.734" v="1193" actId="20577"/>
        <pc:sldMkLst>
          <pc:docMk/>
          <pc:sldMk cId="1308228470" sldId="275"/>
        </pc:sldMkLst>
      </pc:sldChg>
      <pc:sldChg chg="addSp delSp modSp add mod ord">
        <pc:chgData name="Ciancaglini, Facundo" userId="e6b412bc-1427-4223-9694-81d0fa041e26" providerId="ADAL" clId="{7BD3C9BA-2250-458B-A898-A9D4BEFF88AD}" dt="2025-05-13T13:28:02.554" v="2361" actId="27918"/>
        <pc:sldMkLst>
          <pc:docMk/>
          <pc:sldMk cId="3563652186" sldId="276"/>
        </pc:sldMkLst>
      </pc:sldChg>
      <pc:sldChg chg="modSp mod">
        <pc:chgData name="Ciancaglini, Facundo" userId="e6b412bc-1427-4223-9694-81d0fa041e26" providerId="ADAL" clId="{7BD3C9BA-2250-458B-A898-A9D4BEFF88AD}" dt="2025-05-08T13:24:07.317" v="6" actId="27636"/>
        <pc:sldMkLst>
          <pc:docMk/>
          <pc:sldMk cId="109767476" sldId="277"/>
        </pc:sldMkLst>
      </pc:sldChg>
      <pc:sldChg chg="ord">
        <pc:chgData name="Ciancaglini, Facundo" userId="e6b412bc-1427-4223-9694-81d0fa041e26" providerId="ADAL" clId="{7BD3C9BA-2250-458B-A898-A9D4BEFF88AD}" dt="2025-05-08T20:00:01.792" v="159"/>
        <pc:sldMkLst>
          <pc:docMk/>
          <pc:sldMk cId="0" sldId="278"/>
        </pc:sldMkLst>
      </pc:sldChg>
      <pc:sldChg chg="modSp mod">
        <pc:chgData name="Ciancaglini, Facundo" userId="e6b412bc-1427-4223-9694-81d0fa041e26" providerId="ADAL" clId="{7BD3C9BA-2250-458B-A898-A9D4BEFF88AD}" dt="2025-05-13T12:30:00.010" v="2241" actId="207"/>
        <pc:sldMkLst>
          <pc:docMk/>
          <pc:sldMk cId="394142733" sldId="279"/>
        </pc:sldMkLst>
      </pc:sldChg>
      <pc:sldChg chg="modSp mod ord">
        <pc:chgData name="Ciancaglini, Facundo" userId="e6b412bc-1427-4223-9694-81d0fa041e26" providerId="ADAL" clId="{7BD3C9BA-2250-458B-A898-A9D4BEFF88AD}" dt="2025-05-09T14:47:12.744" v="249"/>
        <pc:sldMkLst>
          <pc:docMk/>
          <pc:sldMk cId="1185750867" sldId="280"/>
        </pc:sldMkLst>
      </pc:sldChg>
      <pc:sldChg chg="addSp modSp new mod modShow">
        <pc:chgData name="Ciancaglini, Facundo" userId="e6b412bc-1427-4223-9694-81d0fa041e26" providerId="ADAL" clId="{7BD3C9BA-2250-458B-A898-A9D4BEFF88AD}" dt="2025-05-13T13:40:16.744" v="2436" actId="729"/>
        <pc:sldMkLst>
          <pc:docMk/>
          <pc:sldMk cId="370114741" sldId="281"/>
        </pc:sldMkLst>
      </pc:sldChg>
      <pc:sldChg chg="add del mod modShow">
        <pc:chgData name="Ciancaglini, Facundo" userId="e6b412bc-1427-4223-9694-81d0fa041e26" providerId="ADAL" clId="{7BD3C9BA-2250-458B-A898-A9D4BEFF88AD}" dt="2025-05-13T13:40:26.220" v="2438" actId="47"/>
        <pc:sldMkLst>
          <pc:docMk/>
          <pc:sldMk cId="1986462319" sldId="282"/>
        </pc:sldMkLst>
      </pc:sldChg>
      <pc:sldChg chg="addSp modSp add mod">
        <pc:chgData name="Ciancaglini, Facundo" userId="e6b412bc-1427-4223-9694-81d0fa041e26" providerId="ADAL" clId="{7BD3C9BA-2250-458B-A898-A9D4BEFF88AD}" dt="2025-05-13T14:38:16.321" v="2592" actId="20577"/>
        <pc:sldMkLst>
          <pc:docMk/>
          <pc:sldMk cId="3736144877" sldId="282"/>
        </pc:sldMkLst>
      </pc:sldChg>
      <pc:sldChg chg="addSp modSp new del mod">
        <pc:chgData name="Ciancaglini, Facundo" userId="e6b412bc-1427-4223-9694-81d0fa041e26" providerId="ADAL" clId="{7BD3C9BA-2250-458B-A898-A9D4BEFF88AD}" dt="2025-05-13T13:01:09.030" v="2283" actId="47"/>
        <pc:sldMkLst>
          <pc:docMk/>
          <pc:sldMk cId="918664724" sldId="283"/>
        </pc:sldMkLst>
      </pc:sldChg>
      <pc:sldChg chg="modSp add del mod ord">
        <pc:chgData name="Ciancaglini, Facundo" userId="e6b412bc-1427-4223-9694-81d0fa041e26" providerId="ADAL" clId="{7BD3C9BA-2250-458B-A898-A9D4BEFF88AD}" dt="2025-05-12T20:31:59.781" v="2068" actId="47"/>
        <pc:sldMkLst>
          <pc:docMk/>
          <pc:sldMk cId="4280665453" sldId="283"/>
        </pc:sldMkLst>
      </pc:sldChg>
      <pc:sldChg chg="addSp modSp add mod ord modShow">
        <pc:chgData name="Ciancaglini, Facundo" userId="e6b412bc-1427-4223-9694-81d0fa041e26" providerId="ADAL" clId="{7BD3C9BA-2250-458B-A898-A9D4BEFF88AD}" dt="2025-05-12T13:36:43.307" v="819"/>
        <pc:sldMkLst>
          <pc:docMk/>
          <pc:sldMk cId="4285318045" sldId="293"/>
        </pc:sldMkLst>
      </pc:sldChg>
      <pc:sldChg chg="modSp mod">
        <pc:chgData name="Ciancaglini, Facundo" userId="e6b412bc-1427-4223-9694-81d0fa041e26" providerId="ADAL" clId="{7BD3C9BA-2250-458B-A898-A9D4BEFF88AD}" dt="2025-05-13T11:12:31.721" v="2077"/>
        <pc:sldMkLst>
          <pc:docMk/>
          <pc:sldMk cId="3560742413" sldId="312"/>
        </pc:sldMkLst>
      </pc:sldChg>
      <pc:sldChg chg="addSp modSp add mod ord modShow">
        <pc:chgData name="Ciancaglini, Facundo" userId="e6b412bc-1427-4223-9694-81d0fa041e26" providerId="ADAL" clId="{7BD3C9BA-2250-458B-A898-A9D4BEFF88AD}" dt="2025-05-12T19:42:30.684" v="1965" actId="1076"/>
        <pc:sldMkLst>
          <pc:docMk/>
          <pc:sldMk cId="3173541643" sldId="315"/>
        </pc:sldMkLst>
      </pc:sldChg>
      <pc:sldChg chg="addSp delSp modSp mod">
        <pc:chgData name="Ciancaglini, Facundo" userId="e6b412bc-1427-4223-9694-81d0fa041e26" providerId="ADAL" clId="{7BD3C9BA-2250-458B-A898-A9D4BEFF88AD}" dt="2025-05-13T11:23:33.186" v="2107" actId="164"/>
        <pc:sldMkLst>
          <pc:docMk/>
          <pc:sldMk cId="1492458630" sldId="445"/>
        </pc:sldMkLst>
      </pc:sldChg>
      <pc:sldChg chg="addSp delSp modSp del mod modShow">
        <pc:chgData name="Ciancaglini, Facundo" userId="e6b412bc-1427-4223-9694-81d0fa041e26" providerId="ADAL" clId="{7BD3C9BA-2250-458B-A898-A9D4BEFF88AD}" dt="2025-05-13T13:40:21.850" v="2437" actId="47"/>
        <pc:sldMkLst>
          <pc:docMk/>
          <pc:sldMk cId="3059280620" sldId="508"/>
        </pc:sldMkLst>
      </pc:sldChg>
      <pc:sldChg chg="addSp delSp modSp mod">
        <pc:chgData name="Ciancaglini, Facundo" userId="e6b412bc-1427-4223-9694-81d0fa041e26" providerId="ADAL" clId="{7BD3C9BA-2250-458B-A898-A9D4BEFF88AD}" dt="2025-05-13T13:37:39.295" v="2432" actId="1036"/>
        <pc:sldMkLst>
          <pc:docMk/>
          <pc:sldMk cId="2932769040" sldId="543"/>
        </pc:sldMkLst>
      </pc:sldChg>
      <pc:sldChg chg="addSp modSp ord">
        <pc:chgData name="Ciancaglini, Facundo" userId="e6b412bc-1427-4223-9694-81d0fa041e26" providerId="ADAL" clId="{7BD3C9BA-2250-458B-A898-A9D4BEFF88AD}" dt="2025-05-08T19:15:35.453" v="152"/>
        <pc:sldMkLst>
          <pc:docMk/>
          <pc:sldMk cId="3720220951" sldId="829"/>
        </pc:sldMkLst>
      </pc:sldChg>
      <pc:sldChg chg="del mod modShow">
        <pc:chgData name="Ciancaglini, Facundo" userId="e6b412bc-1427-4223-9694-81d0fa041e26" providerId="ADAL" clId="{7BD3C9BA-2250-458B-A898-A9D4BEFF88AD}" dt="2025-05-12T15:36:11.782" v="959" actId="47"/>
        <pc:sldMkLst>
          <pc:docMk/>
          <pc:sldMk cId="3528180631" sldId="2146846467"/>
        </pc:sldMkLst>
      </pc:sldChg>
      <pc:sldChg chg="delSp modSp mod">
        <pc:chgData name="Ciancaglini, Facundo" userId="e6b412bc-1427-4223-9694-81d0fa041e26" providerId="ADAL" clId="{7BD3C9BA-2250-458B-A898-A9D4BEFF88AD}" dt="2025-05-13T11:24:30.340" v="2113" actId="20577"/>
        <pc:sldMkLst>
          <pc:docMk/>
          <pc:sldMk cId="2535268178" sldId="2146846490"/>
        </pc:sldMkLst>
      </pc:sldChg>
      <pc:sldChg chg="addSp delSp modSp mod">
        <pc:chgData name="Ciancaglini, Facundo" userId="e6b412bc-1427-4223-9694-81d0fa041e26" providerId="ADAL" clId="{7BD3C9BA-2250-458B-A898-A9D4BEFF88AD}" dt="2025-05-13T13:01:37.585" v="2289" actId="478"/>
        <pc:sldMkLst>
          <pc:docMk/>
          <pc:sldMk cId="1627775112" sldId="2147375683"/>
        </pc:sldMkLst>
      </pc:sldChg>
      <pc:sldChg chg="addSp modSp add">
        <pc:chgData name="Ciancaglini, Facundo" userId="e6b412bc-1427-4223-9694-81d0fa041e26" providerId="ADAL" clId="{7BD3C9BA-2250-458B-A898-A9D4BEFF88AD}" dt="2025-05-13T13:01:29.303" v="2286"/>
        <pc:sldMkLst>
          <pc:docMk/>
          <pc:sldMk cId="2014355919" sldId="2147376752"/>
        </pc:sldMkLst>
      </pc:sldChg>
      <pc:sldChg chg="addSp modSp add">
        <pc:chgData name="Ciancaglini, Facundo" userId="e6b412bc-1427-4223-9694-81d0fa041e26" providerId="ADAL" clId="{7BD3C9BA-2250-458B-A898-A9D4BEFF88AD}" dt="2025-05-13T13:01:31.517" v="2287"/>
        <pc:sldMkLst>
          <pc:docMk/>
          <pc:sldMk cId="2567255814" sldId="2147376753"/>
        </pc:sldMkLst>
      </pc:sldChg>
      <pc:sldChg chg="addSp modSp add">
        <pc:chgData name="Ciancaglini, Facundo" userId="e6b412bc-1427-4223-9694-81d0fa041e26" providerId="ADAL" clId="{7BD3C9BA-2250-458B-A898-A9D4BEFF88AD}" dt="2025-05-13T13:01:32.931" v="2288"/>
        <pc:sldMkLst>
          <pc:docMk/>
          <pc:sldMk cId="4124268409" sldId="2147376754"/>
        </pc:sldMkLst>
      </pc:sldChg>
      <pc:sldChg chg="addSp delSp modSp add del mod ord modShow">
        <pc:chgData name="Ciancaglini, Facundo" userId="e6b412bc-1427-4223-9694-81d0fa041e26" providerId="ADAL" clId="{7BD3C9BA-2250-458B-A898-A9D4BEFF88AD}" dt="2025-05-13T13:44:00.701" v="2442" actId="47"/>
        <pc:sldMkLst>
          <pc:docMk/>
          <pc:sldMk cId="645601561" sldId="2147376761"/>
        </pc:sldMkLst>
      </pc:sldChg>
      <pc:sldChg chg="addSp delSp modSp add mod">
        <pc:chgData name="Ciancaglini, Facundo" userId="e6b412bc-1427-4223-9694-81d0fa041e26" providerId="ADAL" clId="{7BD3C9BA-2250-458B-A898-A9D4BEFF88AD}" dt="2025-05-13T11:58:59.628" v="2194" actId="14100"/>
        <pc:sldMkLst>
          <pc:docMk/>
          <pc:sldMk cId="3214684984" sldId="2147468604"/>
        </pc:sldMkLst>
      </pc:sldChg>
      <pc:sldChg chg="del mod modShow">
        <pc:chgData name="Ciancaglini, Facundo" userId="e6b412bc-1427-4223-9694-81d0fa041e26" providerId="ADAL" clId="{7BD3C9BA-2250-458B-A898-A9D4BEFF88AD}" dt="2025-05-13T13:43:50.274" v="2441" actId="47"/>
        <pc:sldMkLst>
          <pc:docMk/>
          <pc:sldMk cId="3389913476" sldId="2147468622"/>
        </pc:sldMkLst>
      </pc:sldChg>
      <pc:sldChg chg="ord">
        <pc:chgData name="Ciancaglini, Facundo" userId="e6b412bc-1427-4223-9694-81d0fa041e26" providerId="ADAL" clId="{7BD3C9BA-2250-458B-A898-A9D4BEFF88AD}" dt="2025-05-13T13:38:47.130" v="2434"/>
        <pc:sldMkLst>
          <pc:docMk/>
          <pc:sldMk cId="1872461963" sldId="2147468678"/>
        </pc:sldMkLst>
      </pc:sldChg>
      <pc:sldChg chg="addSp delSp modSp add mod ord modShow">
        <pc:chgData name="Ciancaglini, Facundo" userId="e6b412bc-1427-4223-9694-81d0fa041e26" providerId="ADAL" clId="{7BD3C9BA-2250-458B-A898-A9D4BEFF88AD}" dt="2025-05-12T18:19:36.729" v="1150"/>
        <pc:sldMkLst>
          <pc:docMk/>
          <pc:sldMk cId="276389410" sldId="2147468714"/>
        </pc:sldMkLst>
      </pc:sldChg>
      <pc:sldChg chg="addSp delSp modSp mod">
        <pc:chgData name="Ciancaglini, Facundo" userId="e6b412bc-1427-4223-9694-81d0fa041e26" providerId="ADAL" clId="{7BD3C9BA-2250-458B-A898-A9D4BEFF88AD}" dt="2025-05-08T18:01:34.125" v="34" actId="478"/>
        <pc:sldMkLst>
          <pc:docMk/>
          <pc:sldMk cId="991095958" sldId="2147471749"/>
        </pc:sldMkLst>
      </pc:sldChg>
      <pc:sldChg chg="delSp mod">
        <pc:chgData name="Ciancaglini, Facundo" userId="e6b412bc-1427-4223-9694-81d0fa041e26" providerId="ADAL" clId="{7BD3C9BA-2250-458B-A898-A9D4BEFF88AD}" dt="2025-05-13T11:25:34.677" v="2114" actId="478"/>
        <pc:sldMkLst>
          <pc:docMk/>
          <pc:sldMk cId="2440743253" sldId="2147477825"/>
        </pc:sldMkLst>
      </pc:sldChg>
      <pc:sldChg chg="delSp mod">
        <pc:chgData name="Ciancaglini, Facundo" userId="e6b412bc-1427-4223-9694-81d0fa041e26" providerId="ADAL" clId="{7BD3C9BA-2250-458B-A898-A9D4BEFF88AD}" dt="2025-05-08T18:01:26.767" v="33" actId="478"/>
        <pc:sldMkLst>
          <pc:docMk/>
          <pc:sldMk cId="3366382352" sldId="2147477854"/>
        </pc:sldMkLst>
      </pc:sldChg>
      <pc:sldChg chg="delSp modSp mod">
        <pc:chgData name="Ciancaglini, Facundo" userId="e6b412bc-1427-4223-9694-81d0fa041e26" providerId="ADAL" clId="{7BD3C9BA-2250-458B-A898-A9D4BEFF88AD}" dt="2025-05-08T20:09:36.645" v="173" actId="6549"/>
        <pc:sldMkLst>
          <pc:docMk/>
          <pc:sldMk cId="975654834" sldId="2147477859"/>
        </pc:sldMkLst>
      </pc:sldChg>
      <pc:sldChg chg="del mod modShow">
        <pc:chgData name="Ciancaglini, Facundo" userId="e6b412bc-1427-4223-9694-81d0fa041e26" providerId="ADAL" clId="{7BD3C9BA-2250-458B-A898-A9D4BEFF88AD}" dt="2025-05-13T13:40:06.236" v="2435" actId="47"/>
        <pc:sldMkLst>
          <pc:docMk/>
          <pc:sldMk cId="2449284000" sldId="2147477861"/>
        </pc:sldMkLst>
      </pc:sldChg>
      <pc:sldChg chg="del mod ord modShow">
        <pc:chgData name="Ciancaglini, Facundo" userId="e6b412bc-1427-4223-9694-81d0fa041e26" providerId="ADAL" clId="{7BD3C9BA-2250-458B-A898-A9D4BEFF88AD}" dt="2025-05-13T13:40:06.236" v="2435" actId="47"/>
        <pc:sldMkLst>
          <pc:docMk/>
          <pc:sldMk cId="120357792" sldId="2147477862"/>
        </pc:sldMkLst>
      </pc:sldChg>
      <pc:sldChg chg="addSp modSp mod">
        <pc:chgData name="Ciancaglini, Facundo" userId="e6b412bc-1427-4223-9694-81d0fa041e26" providerId="ADAL" clId="{7BD3C9BA-2250-458B-A898-A9D4BEFF88AD}" dt="2025-05-13T14:31:23.872" v="2559" actId="20577"/>
        <pc:sldMkLst>
          <pc:docMk/>
          <pc:sldMk cId="73602427" sldId="2147477864"/>
        </pc:sldMkLst>
      </pc:sldChg>
      <pc:sldChg chg="modSp mod">
        <pc:chgData name="Ciancaglini, Facundo" userId="e6b412bc-1427-4223-9694-81d0fa041e26" providerId="ADAL" clId="{7BD3C9BA-2250-458B-A898-A9D4BEFF88AD}" dt="2025-05-12T13:27:03.728" v="702" actId="6549"/>
        <pc:sldMkLst>
          <pc:docMk/>
          <pc:sldMk cId="1622859496" sldId="2147480653"/>
        </pc:sldMkLst>
      </pc:sldChg>
      <pc:sldChg chg="delSp modSp mod">
        <pc:chgData name="Ciancaglini, Facundo" userId="e6b412bc-1427-4223-9694-81d0fa041e26" providerId="ADAL" clId="{7BD3C9BA-2250-458B-A898-A9D4BEFF88AD}" dt="2025-05-12T19:13:30.323" v="1829" actId="1035"/>
        <pc:sldMkLst>
          <pc:docMk/>
          <pc:sldMk cId="2252897772" sldId="2147480654"/>
        </pc:sldMkLst>
      </pc:sldChg>
      <pc:sldChg chg="delSp modSp mod ord">
        <pc:chgData name="Ciancaglini, Facundo" userId="e6b412bc-1427-4223-9694-81d0fa041e26" providerId="ADAL" clId="{7BD3C9BA-2250-458B-A898-A9D4BEFF88AD}" dt="2025-05-13T12:24:51.074" v="2198" actId="478"/>
        <pc:sldMkLst>
          <pc:docMk/>
          <pc:sldMk cId="4051766076" sldId="2147480659"/>
        </pc:sldMkLst>
      </pc:sldChg>
      <pc:sldChg chg="modSp mod">
        <pc:chgData name="Ciancaglini, Facundo" userId="e6b412bc-1427-4223-9694-81d0fa041e26" providerId="ADAL" clId="{7BD3C9BA-2250-458B-A898-A9D4BEFF88AD}" dt="2025-05-12T14:20:49.122" v="852" actId="14100"/>
        <pc:sldMkLst>
          <pc:docMk/>
          <pc:sldMk cId="1111741449" sldId="2147483647"/>
        </pc:sldMkLst>
        <pc:spChg chg="mod">
          <ac:chgData name="Ciancaglini, Facundo" userId="e6b412bc-1427-4223-9694-81d0fa041e26" providerId="ADAL" clId="{7BD3C9BA-2250-458B-A898-A9D4BEFF88AD}" dt="2025-05-12T14:20:49.122" v="852" actId="14100"/>
          <ac:spMkLst>
            <pc:docMk/>
            <pc:sldMk cId="1111741449" sldId="2147483647"/>
            <ac:spMk id="7" creationId="{86F309CD-2DBC-F4E0-DB6F-3F471AA6DBB3}"/>
          </ac:spMkLst>
        </pc:spChg>
        <pc:picChg chg="mod">
          <ac:chgData name="Ciancaglini, Facundo" userId="e6b412bc-1427-4223-9694-81d0fa041e26" providerId="ADAL" clId="{7BD3C9BA-2250-458B-A898-A9D4BEFF88AD}" dt="2025-05-12T14:19:37.990" v="832" actId="1076"/>
          <ac:picMkLst>
            <pc:docMk/>
            <pc:sldMk cId="1111741449" sldId="2147483647"/>
            <ac:picMk id="11" creationId="{710C9CBC-8F15-B69C-1BB4-F92531FBE477}"/>
          </ac:picMkLst>
        </pc:picChg>
      </pc:sldChg>
      <pc:sldMasterChg chg="del delSldLayout">
        <pc:chgData name="Ciancaglini, Facundo" userId="e6b412bc-1427-4223-9694-81d0fa041e26" providerId="ADAL" clId="{7BD3C9BA-2250-458B-A898-A9D4BEFF88AD}" dt="2025-05-13T13:44:00.701" v="2442" actId="47"/>
        <pc:sldMasterMkLst>
          <pc:docMk/>
          <pc:sldMasterMk cId="3531271288" sldId="2147483953"/>
        </pc:sldMasterMkLst>
        <pc:sldLayoutChg chg="del">
          <pc:chgData name="Ciancaglini, Facundo" userId="e6b412bc-1427-4223-9694-81d0fa041e26" providerId="ADAL" clId="{7BD3C9BA-2250-458B-A898-A9D4BEFF88AD}" dt="2025-05-13T13:44:00.701" v="2442" actId="47"/>
          <pc:sldLayoutMkLst>
            <pc:docMk/>
            <pc:sldMasterMk cId="3531271288" sldId="2147483953"/>
            <pc:sldLayoutMk cId="1254999107" sldId="2147483954"/>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790555399" sldId="2147483955"/>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765786979" sldId="2147483956"/>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882012428" sldId="2147483957"/>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078285035" sldId="2147483958"/>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354745525" sldId="2147483959"/>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3216325219" sldId="2147483960"/>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767812066" sldId="2147483961"/>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3079786605" sldId="2147483962"/>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465332311" sldId="2147483963"/>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3733684958" sldId="2147483964"/>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996136945" sldId="2147483965"/>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789637200" sldId="2147483966"/>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630248523" sldId="2147483967"/>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966060733" sldId="2147483968"/>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4262842906" sldId="2147483969"/>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3108284978" sldId="2147483970"/>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205116275" sldId="2147483971"/>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681318678" sldId="2147483972"/>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939396283" sldId="2147483973"/>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204373865" sldId="2147483974"/>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610430965" sldId="2147483975"/>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1677312233" sldId="2147483976"/>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3861118361" sldId="2147483977"/>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483186818" sldId="2147483978"/>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2522172527" sldId="2147483979"/>
          </pc:sldLayoutMkLst>
        </pc:sldLayoutChg>
        <pc:sldLayoutChg chg="del">
          <pc:chgData name="Ciancaglini, Facundo" userId="e6b412bc-1427-4223-9694-81d0fa041e26" providerId="ADAL" clId="{7BD3C9BA-2250-458B-A898-A9D4BEFF88AD}" dt="2025-05-13T13:44:00.701" v="2442" actId="47"/>
          <pc:sldLayoutMkLst>
            <pc:docMk/>
            <pc:sldMasterMk cId="3531271288" sldId="2147483953"/>
            <pc:sldLayoutMk cId="421968482" sldId="2147483980"/>
          </pc:sldLayoutMkLst>
        </pc:sldLayoutChg>
      </pc:sldMasterChg>
    </pc:docChg>
  </pc:docChgLst>
  <pc:docChgLst>
    <pc:chgData name="Kumar, Abhijit" userId="83badc57-2ee5-44a9-8e05-5321c6a4b4c6" providerId="ADAL" clId="{635D289E-88CA-43FB-85DC-20F7FDE62237}"/>
    <pc:docChg chg="modSld sldOrd">
      <pc:chgData name="Kumar, Abhijit" userId="83badc57-2ee5-44a9-8e05-5321c6a4b4c6" providerId="ADAL" clId="{635D289E-88CA-43FB-85DC-20F7FDE62237}" dt="2025-05-08T12:30:18.857" v="1"/>
      <pc:docMkLst>
        <pc:docMk/>
      </pc:docMkLst>
      <pc:sldChg chg="ord">
        <pc:chgData name="Kumar, Abhijit" userId="83badc57-2ee5-44a9-8e05-5321c6a4b4c6" providerId="ADAL" clId="{635D289E-88CA-43FB-85DC-20F7FDE62237}" dt="2025-05-08T12:30:18.857" v="1"/>
        <pc:sldMkLst>
          <pc:docMk/>
          <pc:sldMk cId="3366382352" sldId="2147477854"/>
        </pc:sldMkLst>
      </pc:sldChg>
    </pc:docChg>
  </pc:docChgLst>
  <pc:docChgLst>
    <pc:chgData name="Ciancaglini, Facundo" userId="e6b412bc-1427-4223-9694-81d0fa041e26" providerId="ADAL" clId="{E7CD5CAC-B306-446E-AFA5-D1B5903223B0}"/>
    <pc:docChg chg="custSel modSld">
      <pc:chgData name="Ciancaglini, Facundo" userId="e6b412bc-1427-4223-9694-81d0fa041e26" providerId="ADAL" clId="{E7CD5CAC-B306-446E-AFA5-D1B5903223B0}" dt="2025-05-15T20:01:49.902" v="13" actId="478"/>
      <pc:docMkLst>
        <pc:docMk/>
      </pc:docMkLst>
      <pc:sldChg chg="delSp mod">
        <pc:chgData name="Ciancaglini, Facundo" userId="e6b412bc-1427-4223-9694-81d0fa041e26" providerId="ADAL" clId="{E7CD5CAC-B306-446E-AFA5-D1B5903223B0}" dt="2025-05-15T20:01:44.176" v="8" actId="478"/>
        <pc:sldMkLst>
          <pc:docMk/>
          <pc:sldMk cId="1295700082" sldId="2050094339"/>
        </pc:sldMkLst>
        <pc:spChg chg="del">
          <ac:chgData name="Ciancaglini, Facundo" userId="e6b412bc-1427-4223-9694-81d0fa041e26" providerId="ADAL" clId="{E7CD5CAC-B306-446E-AFA5-D1B5903223B0}" dt="2025-05-15T20:01:44.176" v="8" actId="478"/>
          <ac:spMkLst>
            <pc:docMk/>
            <pc:sldMk cId="1295700082" sldId="2050094339"/>
            <ac:spMk id="3" creationId="{68761E71-9604-24C4-F83B-50F46BF3A28F}"/>
          </ac:spMkLst>
        </pc:spChg>
      </pc:sldChg>
      <pc:sldChg chg="delSp mod">
        <pc:chgData name="Ciancaglini, Facundo" userId="e6b412bc-1427-4223-9694-81d0fa041e26" providerId="ADAL" clId="{E7CD5CAC-B306-446E-AFA5-D1B5903223B0}" dt="2025-05-15T20:01:39.153" v="6" actId="478"/>
        <pc:sldMkLst>
          <pc:docMk/>
          <pc:sldMk cId="2002310082" sldId="2050094341"/>
        </pc:sldMkLst>
        <pc:spChg chg="del">
          <ac:chgData name="Ciancaglini, Facundo" userId="e6b412bc-1427-4223-9694-81d0fa041e26" providerId="ADAL" clId="{E7CD5CAC-B306-446E-AFA5-D1B5903223B0}" dt="2025-05-15T20:01:39.153" v="6" actId="478"/>
          <ac:spMkLst>
            <pc:docMk/>
            <pc:sldMk cId="2002310082" sldId="2050094341"/>
            <ac:spMk id="50" creationId="{EACA1077-DDFB-97A9-FF53-6011C7CD72FC}"/>
          </ac:spMkLst>
        </pc:spChg>
      </pc:sldChg>
      <pc:sldChg chg="delSp modSp mod">
        <pc:chgData name="Ciancaglini, Facundo" userId="e6b412bc-1427-4223-9694-81d0fa041e26" providerId="ADAL" clId="{E7CD5CAC-B306-446E-AFA5-D1B5903223B0}" dt="2025-05-15T20:01:48.593" v="12" actId="478"/>
        <pc:sldMkLst>
          <pc:docMk/>
          <pc:sldMk cId="1971745065" sldId="2147477809"/>
        </pc:sldMkLst>
        <pc:spChg chg="del mod">
          <ac:chgData name="Ciancaglini, Facundo" userId="e6b412bc-1427-4223-9694-81d0fa041e26" providerId="ADAL" clId="{E7CD5CAC-B306-446E-AFA5-D1B5903223B0}" dt="2025-05-15T20:01:48.593" v="12" actId="478"/>
          <ac:spMkLst>
            <pc:docMk/>
            <pc:sldMk cId="1971745065" sldId="2147477809"/>
            <ac:spMk id="3" creationId="{81055656-F1D9-324C-DFD8-97C1C437A210}"/>
          </ac:spMkLst>
        </pc:spChg>
      </pc:sldChg>
      <pc:sldChg chg="delSp mod">
        <pc:chgData name="Ciancaglini, Facundo" userId="e6b412bc-1427-4223-9694-81d0fa041e26" providerId="ADAL" clId="{E7CD5CAC-B306-446E-AFA5-D1B5903223B0}" dt="2025-05-15T20:01:28.612" v="2" actId="478"/>
        <pc:sldMkLst>
          <pc:docMk/>
          <pc:sldMk cId="4186068175" sldId="2147477810"/>
        </pc:sldMkLst>
        <pc:spChg chg="del">
          <ac:chgData name="Ciancaglini, Facundo" userId="e6b412bc-1427-4223-9694-81d0fa041e26" providerId="ADAL" clId="{E7CD5CAC-B306-446E-AFA5-D1B5903223B0}" dt="2025-05-15T20:01:28.612" v="2" actId="478"/>
          <ac:spMkLst>
            <pc:docMk/>
            <pc:sldMk cId="4186068175" sldId="2147477810"/>
            <ac:spMk id="48" creationId="{0DBF0273-6B60-A4C1-E333-4539A405A886}"/>
          </ac:spMkLst>
        </pc:spChg>
      </pc:sldChg>
      <pc:sldChg chg="delSp mod">
        <pc:chgData name="Ciancaglini, Facundo" userId="e6b412bc-1427-4223-9694-81d0fa041e26" providerId="ADAL" clId="{E7CD5CAC-B306-446E-AFA5-D1B5903223B0}" dt="2025-05-15T20:01:49.902" v="13" actId="478"/>
        <pc:sldMkLst>
          <pc:docMk/>
          <pc:sldMk cId="617483232" sldId="2147477814"/>
        </pc:sldMkLst>
        <pc:spChg chg="del">
          <ac:chgData name="Ciancaglini, Facundo" userId="e6b412bc-1427-4223-9694-81d0fa041e26" providerId="ADAL" clId="{E7CD5CAC-B306-446E-AFA5-D1B5903223B0}" dt="2025-05-15T20:01:49.902" v="13" actId="478"/>
          <ac:spMkLst>
            <pc:docMk/>
            <pc:sldMk cId="617483232" sldId="2147477814"/>
            <ac:spMk id="3" creationId="{4293D02A-A4EC-A682-A5CA-0092DAD67102}"/>
          </ac:spMkLst>
        </pc:spChg>
      </pc:sldChg>
      <pc:sldChg chg="delSp mod">
        <pc:chgData name="Ciancaglini, Facundo" userId="e6b412bc-1427-4223-9694-81d0fa041e26" providerId="ADAL" clId="{E7CD5CAC-B306-446E-AFA5-D1B5903223B0}" dt="2025-05-15T20:01:31.642" v="3" actId="478"/>
        <pc:sldMkLst>
          <pc:docMk/>
          <pc:sldMk cId="251004730" sldId="2147477815"/>
        </pc:sldMkLst>
        <pc:spChg chg="del">
          <ac:chgData name="Ciancaglini, Facundo" userId="e6b412bc-1427-4223-9694-81d0fa041e26" providerId="ADAL" clId="{E7CD5CAC-B306-446E-AFA5-D1B5903223B0}" dt="2025-05-15T20:01:31.642" v="3" actId="478"/>
          <ac:spMkLst>
            <pc:docMk/>
            <pc:sldMk cId="251004730" sldId="2147477815"/>
            <ac:spMk id="3" creationId="{422E1030-61E7-B625-E380-79F0753BBF95}"/>
          </ac:spMkLst>
        </pc:spChg>
      </pc:sldChg>
      <pc:sldChg chg="delSp mod">
        <pc:chgData name="Ciancaglini, Facundo" userId="e6b412bc-1427-4223-9694-81d0fa041e26" providerId="ADAL" clId="{E7CD5CAC-B306-446E-AFA5-D1B5903223B0}" dt="2025-05-15T20:01:47.037" v="10" actId="478"/>
        <pc:sldMkLst>
          <pc:docMk/>
          <pc:sldMk cId="3462656824" sldId="2147477816"/>
        </pc:sldMkLst>
        <pc:spChg chg="del">
          <ac:chgData name="Ciancaglini, Facundo" userId="e6b412bc-1427-4223-9694-81d0fa041e26" providerId="ADAL" clId="{E7CD5CAC-B306-446E-AFA5-D1B5903223B0}" dt="2025-05-15T20:01:47.037" v="10" actId="478"/>
          <ac:spMkLst>
            <pc:docMk/>
            <pc:sldMk cId="3462656824" sldId="2147477816"/>
            <ac:spMk id="3" creationId="{227AE824-B17B-0E81-4600-BCCE8F153317}"/>
          </ac:spMkLst>
        </pc:spChg>
      </pc:sldChg>
      <pc:sldChg chg="delSp mod">
        <pc:chgData name="Ciancaglini, Facundo" userId="e6b412bc-1427-4223-9694-81d0fa041e26" providerId="ADAL" clId="{E7CD5CAC-B306-446E-AFA5-D1B5903223B0}" dt="2025-05-15T20:01:42.578" v="7" actId="478"/>
        <pc:sldMkLst>
          <pc:docMk/>
          <pc:sldMk cId="4192580811" sldId="2147477817"/>
        </pc:sldMkLst>
        <pc:spChg chg="del">
          <ac:chgData name="Ciancaglini, Facundo" userId="e6b412bc-1427-4223-9694-81d0fa041e26" providerId="ADAL" clId="{E7CD5CAC-B306-446E-AFA5-D1B5903223B0}" dt="2025-05-15T20:01:42.578" v="7" actId="478"/>
          <ac:spMkLst>
            <pc:docMk/>
            <pc:sldMk cId="4192580811" sldId="2147477817"/>
            <ac:spMk id="3" creationId="{161BB0F2-2F84-E721-B74F-C171CF11D2A1}"/>
          </ac:spMkLst>
        </pc:spChg>
      </pc:sldChg>
      <pc:sldChg chg="delSp mod">
        <pc:chgData name="Ciancaglini, Facundo" userId="e6b412bc-1427-4223-9694-81d0fa041e26" providerId="ADAL" clId="{E7CD5CAC-B306-446E-AFA5-D1B5903223B0}" dt="2025-05-15T20:01:33.273" v="4" actId="478"/>
        <pc:sldMkLst>
          <pc:docMk/>
          <pc:sldMk cId="2188103027" sldId="2147477818"/>
        </pc:sldMkLst>
        <pc:spChg chg="del">
          <ac:chgData name="Ciancaglini, Facundo" userId="e6b412bc-1427-4223-9694-81d0fa041e26" providerId="ADAL" clId="{E7CD5CAC-B306-446E-AFA5-D1B5903223B0}" dt="2025-05-15T20:01:33.273" v="4" actId="478"/>
          <ac:spMkLst>
            <pc:docMk/>
            <pc:sldMk cId="2188103027" sldId="2147477818"/>
            <ac:spMk id="3" creationId="{70C1C739-2930-8FBC-DC8C-6DF1AC42CAAB}"/>
          </ac:spMkLst>
        </pc:spChg>
      </pc:sldChg>
      <pc:sldChg chg="delSp mod">
        <pc:chgData name="Ciancaglini, Facundo" userId="e6b412bc-1427-4223-9694-81d0fa041e26" providerId="ADAL" clId="{E7CD5CAC-B306-446E-AFA5-D1B5903223B0}" dt="2025-05-15T20:01:45.878" v="9" actId="478"/>
        <pc:sldMkLst>
          <pc:docMk/>
          <pc:sldMk cId="953753365" sldId="2147477822"/>
        </pc:sldMkLst>
        <pc:spChg chg="del">
          <ac:chgData name="Ciancaglini, Facundo" userId="e6b412bc-1427-4223-9694-81d0fa041e26" providerId="ADAL" clId="{E7CD5CAC-B306-446E-AFA5-D1B5903223B0}" dt="2025-05-15T20:01:45.878" v="9" actId="478"/>
          <ac:spMkLst>
            <pc:docMk/>
            <pc:sldMk cId="953753365" sldId="2147477822"/>
            <ac:spMk id="3" creationId="{E4B09492-2793-55EB-A9CA-FBDD67394E28}"/>
          </ac:spMkLst>
        </pc:spChg>
      </pc:sldChg>
      <pc:sldChg chg="delSp mod">
        <pc:chgData name="Ciancaglini, Facundo" userId="e6b412bc-1427-4223-9694-81d0fa041e26" providerId="ADAL" clId="{E7CD5CAC-B306-446E-AFA5-D1B5903223B0}" dt="2025-05-15T20:01:34.635" v="5" actId="478"/>
        <pc:sldMkLst>
          <pc:docMk/>
          <pc:sldMk cId="454360765" sldId="2147477824"/>
        </pc:sldMkLst>
        <pc:spChg chg="del">
          <ac:chgData name="Ciancaglini, Facundo" userId="e6b412bc-1427-4223-9694-81d0fa041e26" providerId="ADAL" clId="{E7CD5CAC-B306-446E-AFA5-D1B5903223B0}" dt="2025-05-15T20:01:34.635" v="5" actId="478"/>
          <ac:spMkLst>
            <pc:docMk/>
            <pc:sldMk cId="454360765" sldId="2147477824"/>
            <ac:spMk id="3" creationId="{741C10F5-7C5D-E585-1568-67C32D03B5F9}"/>
          </ac:spMkLst>
        </pc:spChg>
      </pc:sldChg>
      <pc:sldChg chg="delSp mod">
        <pc:chgData name="Ciancaglini, Facundo" userId="e6b412bc-1427-4223-9694-81d0fa041e26" providerId="ADAL" clId="{E7CD5CAC-B306-446E-AFA5-D1B5903223B0}" dt="2025-05-15T20:01:25.422" v="1" actId="478"/>
        <pc:sldMkLst>
          <pc:docMk/>
          <pc:sldMk cId="3612700738" sldId="2147477830"/>
        </pc:sldMkLst>
        <pc:spChg chg="del">
          <ac:chgData name="Ciancaglini, Facundo" userId="e6b412bc-1427-4223-9694-81d0fa041e26" providerId="ADAL" clId="{E7CD5CAC-B306-446E-AFA5-D1B5903223B0}" dt="2025-05-15T20:01:25.422" v="1" actId="478"/>
          <ac:spMkLst>
            <pc:docMk/>
            <pc:sldMk cId="3612700738" sldId="2147477830"/>
            <ac:spMk id="8" creationId="{3D0A55EB-4B9C-5A43-1509-6A3FDB598059}"/>
          </ac:spMkLst>
        </pc:spChg>
      </pc:sldChg>
      <pc:sldChg chg="delSp mod">
        <pc:chgData name="Ciancaglini, Facundo" userId="e6b412bc-1427-4223-9694-81d0fa041e26" providerId="ADAL" clId="{E7CD5CAC-B306-446E-AFA5-D1B5903223B0}" dt="2025-05-15T20:01:23.210" v="0" actId="478"/>
        <pc:sldMkLst>
          <pc:docMk/>
          <pc:sldMk cId="199660285" sldId="2147480652"/>
        </pc:sldMkLst>
        <pc:spChg chg="del">
          <ac:chgData name="Ciancaglini, Facundo" userId="e6b412bc-1427-4223-9694-81d0fa041e26" providerId="ADAL" clId="{E7CD5CAC-B306-446E-AFA5-D1B5903223B0}" dt="2025-05-15T20:01:23.210" v="0" actId="478"/>
          <ac:spMkLst>
            <pc:docMk/>
            <pc:sldMk cId="199660285" sldId="2147480652"/>
            <ac:spMk id="8" creationId="{2D2B8538-BA0D-2E06-FFD4-AB39AD39DB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237D2-6FF3-4E32-9975-82238E021D36}" type="datetimeFigureOut">
              <a:rPr lang="es-ES" smtClean="0"/>
              <a:t>15/05/2025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1B1863-3255-49CB-B7AD-285E33498DA1}" type="slidenum">
              <a:rPr lang="es-ES" smtClean="0"/>
              <a:t>‹#›</a:t>
            </a:fld>
            <a:endParaRPr lang="es-ES"/>
          </a:p>
        </p:txBody>
      </p:sp>
    </p:spTree>
    <p:extLst>
      <p:ext uri="{BB962C8B-B14F-4D97-AF65-F5344CB8AC3E}">
        <p14:creationId xmlns:p14="http://schemas.microsoft.com/office/powerpoint/2010/main" val="1179781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251882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3267342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4" Type="http://schemas.openxmlformats.org/officeDocument/2006/relationships/image" Target="../media/image27.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 Id="rId5" Type="http://schemas.openxmlformats.org/officeDocument/2006/relationships/image" Target="../media/image36.png"/><Relationship Id="rId4" Type="http://schemas.openxmlformats.org/officeDocument/2006/relationships/image" Target="../media/image32.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bin"/><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Master" Target="../slideMasters/slideMaster5.xml"/><Relationship Id="rId6" Type="http://schemas.openxmlformats.org/officeDocument/2006/relationships/image" Target="../media/image37.bin"/><Relationship Id="rId5" Type="http://schemas.openxmlformats.org/officeDocument/2006/relationships/image" Target="../media/image42.svg"/><Relationship Id="rId4" Type="http://schemas.openxmlformats.org/officeDocument/2006/relationships/image" Target="../media/image41.pn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27.sv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1.jpeg"/><Relationship Id="rId1" Type="http://schemas.openxmlformats.org/officeDocument/2006/relationships/slideMaster" Target="../slideMasters/slideMaster8.xml"/><Relationship Id="rId4" Type="http://schemas.openxmlformats.org/officeDocument/2006/relationships/image" Target="../media/image59.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2.jpeg"/><Relationship Id="rId1" Type="http://schemas.openxmlformats.org/officeDocument/2006/relationships/slideMaster" Target="../slideMasters/slideMaster8.xml"/><Relationship Id="rId4" Type="http://schemas.openxmlformats.org/officeDocument/2006/relationships/image" Target="../media/image59.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Master" Target="../slideMasters/slideMaster8.xml"/><Relationship Id="rId4" Type="http://schemas.openxmlformats.org/officeDocument/2006/relationships/image" Target="../media/image6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27.svg"/></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slideMaster" Target="../slideMasters/slideMaster8.xml"/><Relationship Id="rId4" Type="http://schemas.openxmlformats.org/officeDocument/2006/relationships/tags" Target="../tags/tag127.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slideMaster" Target="../slideMasters/slideMaster8.xml"/><Relationship Id="rId4" Type="http://schemas.openxmlformats.org/officeDocument/2006/relationships/tags" Target="../tags/tag13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47E9-0F8B-FF16-0BFB-83469436D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2200BCFC-CA5D-16CE-2761-FFC8D91869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2897E84C-C81E-176E-C9C8-76F7E42621C9}"/>
              </a:ext>
            </a:extLst>
          </p:cNvPr>
          <p:cNvSpPr>
            <a:spLocks noGrp="1"/>
          </p:cNvSpPr>
          <p:nvPr>
            <p:ph type="dt" sz="half" idx="10"/>
          </p:nvPr>
        </p:nvSpPr>
        <p:spPr/>
        <p:txBody>
          <a:bodyPr/>
          <a:lstStyle/>
          <a:p>
            <a:fld id="{62BB91E6-9E82-4E32-BB8D-D19499B32545}" type="datetimeFigureOut">
              <a:rPr lang="es-ES" smtClean="0"/>
              <a:t>15/05/2025</a:t>
            </a:fld>
            <a:endParaRPr lang="es-ES"/>
          </a:p>
        </p:txBody>
      </p:sp>
      <p:sp>
        <p:nvSpPr>
          <p:cNvPr id="5" name="Footer Placeholder 4">
            <a:extLst>
              <a:ext uri="{FF2B5EF4-FFF2-40B4-BE49-F238E27FC236}">
                <a16:creationId xmlns:a16="http://schemas.microsoft.com/office/drawing/2014/main" id="{9B0F5287-A48E-DCD1-B0DC-F2822C495FF4}"/>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1E02A53-2621-19A0-D7AA-DBB012C2EB4B}"/>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886475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0ACA-CDD6-1106-105C-503D974A3EAB}"/>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A2DF2E99-202E-C851-11A9-3263DFD3B5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B4C9A2E0-700B-24F3-3E6E-C810894B519A}"/>
              </a:ext>
            </a:extLst>
          </p:cNvPr>
          <p:cNvSpPr>
            <a:spLocks noGrp="1"/>
          </p:cNvSpPr>
          <p:nvPr>
            <p:ph type="dt" sz="half" idx="10"/>
          </p:nvPr>
        </p:nvSpPr>
        <p:spPr/>
        <p:txBody>
          <a:bodyPr/>
          <a:lstStyle/>
          <a:p>
            <a:fld id="{62BB91E6-9E82-4E32-BB8D-D19499B32545}" type="datetimeFigureOut">
              <a:rPr lang="es-ES" smtClean="0"/>
              <a:t>15/05/2025</a:t>
            </a:fld>
            <a:endParaRPr lang="es-ES"/>
          </a:p>
        </p:txBody>
      </p:sp>
      <p:sp>
        <p:nvSpPr>
          <p:cNvPr id="5" name="Footer Placeholder 4">
            <a:extLst>
              <a:ext uri="{FF2B5EF4-FFF2-40B4-BE49-F238E27FC236}">
                <a16:creationId xmlns:a16="http://schemas.microsoft.com/office/drawing/2014/main" id="{CC5C2ABA-6297-6CD8-D895-D711A983485C}"/>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15CD3E94-33DF-5051-19EB-4CA9B9D309F3}"/>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4523620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2_Key Message Gradient Dark 1">
    <p:bg>
      <p:bgPr>
        <a:solidFill>
          <a:schemeClr val="accent3"/>
        </a:solidFill>
        <a:effectLst/>
      </p:bgPr>
    </p:bg>
    <p:spTree>
      <p:nvGrpSpPr>
        <p:cNvPr id="1" name=""/>
        <p:cNvGrpSpPr/>
        <p:nvPr/>
      </p:nvGrpSpPr>
      <p:grpSpPr>
        <a:xfrm>
          <a:off x="0" y="0"/>
          <a:ext cx="0" cy="0"/>
          <a:chOff x="0" y="0"/>
          <a:chExt cx="0" cy="0"/>
        </a:xfrm>
      </p:grpSpPr>
      <p:sp>
        <p:nvSpPr>
          <p:cNvPr id="9" name="Picture Placeholder 18">
            <a:extLst>
              <a:ext uri="{FF2B5EF4-FFF2-40B4-BE49-F238E27FC236}">
                <a16:creationId xmlns:a16="http://schemas.microsoft.com/office/drawing/2014/main" id="{7FC5FEB9-9367-0846-9D48-AC4277EAB73F}"/>
              </a:ext>
            </a:extLst>
          </p:cNvPr>
          <p:cNvSpPr>
            <a:spLocks noGrp="1"/>
          </p:cNvSpPr>
          <p:nvPr>
            <p:ph type="pic" sz="quarter" idx="13" hasCustomPrompt="1"/>
          </p:nvPr>
        </p:nvSpPr>
        <p:spPr bwMode="gray">
          <a:xfrm>
            <a:off x="0" y="0"/>
            <a:ext cx="12191999" cy="6858000"/>
          </a:xfrm>
          <a:solidFill>
            <a:schemeClr val="tx1">
              <a:lumMod val="95000"/>
            </a:schemeClr>
          </a:solidFill>
          <a:effectLst/>
        </p:spPr>
        <p:txBody>
          <a:bodyPr tIns="274320" bIns="274320" anchor="t"/>
          <a:lstStyle>
            <a:lvl1pPr marL="0" indent="0" algn="ctr">
              <a:buNone/>
              <a:defRPr sz="1400" b="0">
                <a:solidFill>
                  <a:schemeClr val="bg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Thank You</a:t>
            </a: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8" name="Footer Placeholder 3">
            <a:extLst>
              <a:ext uri="{FF2B5EF4-FFF2-40B4-BE49-F238E27FC236}">
                <a16:creationId xmlns:a16="http://schemas.microsoft.com/office/drawing/2014/main" id="{CF1FA7B5-DDAD-0D43-B274-37EA7C8662F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0" name="Picture 9">
            <a:extLst>
              <a:ext uri="{FF2B5EF4-FFF2-40B4-BE49-F238E27FC236}">
                <a16:creationId xmlns:a16="http://schemas.microsoft.com/office/drawing/2014/main" id="{B0BEAF51-9447-ED47-A64F-DDFEB8A1B8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58589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35E011-88EB-4D3D-A172-04682257122E}"/>
              </a:ext>
            </a:extLst>
          </p:cNvPr>
          <p:cNvSpPr>
            <a:spLocks noGrp="1"/>
          </p:cNvSpPr>
          <p:nvPr>
            <p:ph type="sldNum" sz="quarter" idx="11"/>
          </p:nvPr>
        </p:nvSpPr>
        <p:spPr/>
        <p:txBody>
          <a:bodyPr/>
          <a:lstStyle/>
          <a:p>
            <a:fld id="{FC1BBE33-A891-48E8-970C-4A8D55F96D53}" type="slidenum">
              <a:rPr lang="en-AU" smtClean="0"/>
              <a:pPr/>
              <a:t>‹#›</a:t>
            </a:fld>
            <a:endParaRPr lang="en-AU"/>
          </a:p>
        </p:txBody>
      </p:sp>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lvl1pPr>
              <a:defRPr sz="3600"/>
            </a:lvl1pPr>
          </a:lstStyle>
          <a:p>
            <a:r>
              <a:rPr lang="en-US" dirty="0"/>
              <a:t>Click to edit Master title style</a:t>
            </a:r>
            <a:endParaRPr lang="en-GB" dirty="0"/>
          </a:p>
        </p:txBody>
      </p:sp>
      <p:sp>
        <p:nvSpPr>
          <p:cNvPr id="2" name="Footer Placeholder 1">
            <a:extLst>
              <a:ext uri="{FF2B5EF4-FFF2-40B4-BE49-F238E27FC236}">
                <a16:creationId xmlns:a16="http://schemas.microsoft.com/office/drawing/2014/main" id="{97BF9F8A-8DCC-4BDD-BB2E-75AD4209E1AF}"/>
              </a:ext>
            </a:extLst>
          </p:cNvPr>
          <p:cNvSpPr>
            <a:spLocks noGrp="1"/>
          </p:cNvSpPr>
          <p:nvPr>
            <p:ph type="ftr" sz="quarter" idx="12"/>
          </p:nvPr>
        </p:nvSpPr>
        <p:spPr/>
        <p:txBody>
          <a:bodyPr/>
          <a:lstStyle/>
          <a:p>
            <a:r>
              <a:rPr lang="en-US"/>
              <a:t>Copyright © 2022 Accenture. All rights reserved.</a:t>
            </a:r>
            <a:endParaRPr lang="en-AU"/>
          </a:p>
        </p:txBody>
      </p:sp>
    </p:spTree>
    <p:extLst>
      <p:ext uri="{BB962C8B-B14F-4D97-AF65-F5344CB8AC3E}">
        <p14:creationId xmlns:p14="http://schemas.microsoft.com/office/powerpoint/2010/main" val="19563629"/>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7997521" cy="1092845"/>
          </a:xfrm>
        </p:spPr>
        <p:txBody>
          <a:bodyPr/>
          <a:lstStyle>
            <a:lvl1pPr marL="0" indent="0" algn="l">
              <a:lnSpc>
                <a:spcPct val="90000"/>
              </a:lnSpc>
              <a:spcAft>
                <a:spcPts val="0"/>
              </a:spcAft>
              <a:buNone/>
              <a:defRPr sz="20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20pt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a:extLst>
              <a:ext uri="{FF2B5EF4-FFF2-40B4-BE49-F238E27FC236}">
                <a16:creationId xmlns:a16="http://schemas.microsoft.com/office/drawing/2014/main" id="{1A7501AC-E717-4CB3-89D9-DEE7B06E1876}"/>
              </a:ext>
              <a:ext uri="{C183D7F6-B498-43B3-948B-1728B52AA6E4}">
                <adec:decorative xmlns:adec="http://schemas.microsoft.com/office/drawing/2017/decorative" val="1"/>
              </a:ext>
            </a:extLst>
          </p:cNvPr>
          <p:cNvGrpSpPr>
            <a:grpSpLocks noChangeAspect="1"/>
          </p:cNvGrpSpPr>
          <p:nvPr userDrawn="1"/>
        </p:nvGrpSpPr>
        <p:grpSpPr bwMode="black">
          <a:xfrm>
            <a:off x="9926898" y="381000"/>
            <a:ext cx="1883664" cy="496247"/>
            <a:chOff x="1561" y="187"/>
            <a:chExt cx="4536" cy="1195"/>
          </a:xfrm>
        </p:grpSpPr>
        <p:sp>
          <p:nvSpPr>
            <p:cNvPr id="10" name="Freeform 5">
              <a:extLst>
                <a:ext uri="{FF2B5EF4-FFF2-40B4-BE49-F238E27FC236}">
                  <a16:creationId xmlns:a16="http://schemas.microsoft.com/office/drawing/2014/main" id="{E84F1646-52FE-4716-AED1-FE252A8E05E4}"/>
                </a:ext>
                <a:ext uri="{C183D7F6-B498-43B3-948B-1728B52AA6E4}">
                  <adec:decorative xmlns:adec="http://schemas.microsoft.com/office/drawing/2017/decorative" val="1"/>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 uri="{C183D7F6-B498-43B3-948B-1728B52AA6E4}">
                  <adec:decorative xmlns:adec="http://schemas.microsoft.com/office/drawing/2017/decorative" val="1"/>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81B4168E-1D77-D0A1-D720-74B1AB6341E6}"/>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5885" y="6554911"/>
            <a:ext cx="1374677" cy="131641"/>
          </a:xfrm>
          <a:prstGeom prst="rect">
            <a:avLst/>
          </a:prstGeom>
        </p:spPr>
      </p:pic>
    </p:spTree>
    <p:extLst>
      <p:ext uri="{BB962C8B-B14F-4D97-AF65-F5344CB8AC3E}">
        <p14:creationId xmlns:p14="http://schemas.microsoft.com/office/powerpoint/2010/main" val="24593080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941766319"/>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Cover">
    <p:spTree>
      <p:nvGrpSpPr>
        <p:cNvPr id="1" name=""/>
        <p:cNvGrpSpPr/>
        <p:nvPr/>
      </p:nvGrpSpPr>
      <p:grpSpPr>
        <a:xfrm>
          <a:off x="0" y="0"/>
          <a:ext cx="0" cy="0"/>
          <a:chOff x="0" y="0"/>
          <a:chExt cx="0" cy="0"/>
        </a:xfrm>
      </p:grpSpPr>
      <p:pic>
        <p:nvPicPr>
          <p:cNvPr id="3" name="Picture 13">
            <a:extLst>
              <a:ext uri="{FF2B5EF4-FFF2-40B4-BE49-F238E27FC236}">
                <a16:creationId xmlns:a16="http://schemas.microsoft.com/office/drawing/2014/main" id="{49CE62AE-3007-DB9C-290D-24EA1AD8F0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flipH="1">
            <a:off x="1185" y="0"/>
            <a:ext cx="12189630" cy="6858000"/>
          </a:xfrm>
          <a:prstGeom prst="rect">
            <a:avLst/>
          </a:prstGeom>
        </p:spPr>
      </p:pic>
      <p:sp>
        <p:nvSpPr>
          <p:cNvPr id="5" name="Title 1">
            <a:extLst>
              <a:ext uri="{FF2B5EF4-FFF2-40B4-BE49-F238E27FC236}">
                <a16:creationId xmlns:a16="http://schemas.microsoft.com/office/drawing/2014/main" id="{E56FA3DD-1B42-0A33-FCC9-1C5BDDED3EB2}"/>
              </a:ext>
            </a:extLst>
          </p:cNvPr>
          <p:cNvSpPr>
            <a:spLocks noGrp="1"/>
          </p:cNvSpPr>
          <p:nvPr>
            <p:ph type="title" hasCustomPrompt="1"/>
          </p:nvPr>
        </p:nvSpPr>
        <p:spPr>
          <a:xfrm>
            <a:off x="1143001" y="381000"/>
            <a:ext cx="4952999" cy="3915092"/>
          </a:xfrm>
        </p:spPr>
        <p:txBody>
          <a:bodyPr vert="horz" lIns="0" tIns="0" rIns="0" bIns="0" rtlCol="0" anchor="b">
            <a:noAutofit/>
          </a:bodyPr>
          <a:lstStyle>
            <a:lvl1pPr>
              <a:defRPr lang="en-US" sz="5400" dirty="0">
                <a:solidFill>
                  <a:schemeClr val="bg1"/>
                </a:solidFill>
              </a:defRPr>
            </a:lvl1pPr>
          </a:lstStyle>
          <a:p>
            <a:pPr lvl="0"/>
            <a:r>
              <a:rPr lang="en-US"/>
              <a:t>Section title 54pt</a:t>
            </a:r>
          </a:p>
        </p:txBody>
      </p:sp>
      <p:sp>
        <p:nvSpPr>
          <p:cNvPr id="9" name="TextBox 8">
            <a:extLst>
              <a:ext uri="{FF2B5EF4-FFF2-40B4-BE49-F238E27FC236}">
                <a16:creationId xmlns:a16="http://schemas.microsoft.com/office/drawing/2014/main" id="{67077AE6-DAFB-25B8-C154-389EA977913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0" name="Text Placeholder 8">
            <a:extLst>
              <a:ext uri="{FF2B5EF4-FFF2-40B4-BE49-F238E27FC236}">
                <a16:creationId xmlns:a16="http://schemas.microsoft.com/office/drawing/2014/main" id="{44095F03-6D65-A5EA-2657-C647D23C0A18}"/>
              </a:ext>
            </a:extLst>
          </p:cNvPr>
          <p:cNvSpPr>
            <a:spLocks noGrp="1"/>
          </p:cNvSpPr>
          <p:nvPr>
            <p:ph type="body" sz="quarter" idx="15" hasCustomPrompt="1"/>
          </p:nvPr>
        </p:nvSpPr>
        <p:spPr>
          <a:xfrm>
            <a:off x="1143000" y="4610099"/>
            <a:ext cx="4953000" cy="1474215"/>
          </a:xfrm>
        </p:spPr>
        <p:txBody>
          <a:bodyPr>
            <a:noAutofit/>
          </a:bodyPr>
          <a:lstStyle>
            <a:lvl1pPr marL="0" indent="0">
              <a:lnSpc>
                <a:spcPct val="90000"/>
              </a:lnSpc>
              <a:spcAft>
                <a:spcPts val="600"/>
              </a:spcAft>
              <a:buNone/>
              <a:defRPr sz="2400">
                <a:solidFill>
                  <a:schemeClr val="bg1"/>
                </a:solidFill>
                <a:latin typeface="GT Sectra Fine Rg" panose="00000500000000000000" pitchFamily="50"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US"/>
              <a:t>Place subtitle here in GT Sectra Fine </a:t>
            </a:r>
            <a:r>
              <a:rPr lang="en-US" err="1"/>
              <a:t>Rg</a:t>
            </a:r>
            <a:r>
              <a:rPr lang="en-US"/>
              <a:t> </a:t>
            </a:r>
            <a:r>
              <a:rPr lang="en-GB"/>
              <a:t>24pt</a:t>
            </a:r>
            <a:endParaRPr lang="en-US"/>
          </a:p>
        </p:txBody>
      </p:sp>
      <p:sp>
        <p:nvSpPr>
          <p:cNvPr id="13" name="Picture Placeholder 18">
            <a:extLst>
              <a:ext uri="{FF2B5EF4-FFF2-40B4-BE49-F238E27FC236}">
                <a16:creationId xmlns:a16="http://schemas.microsoft.com/office/drawing/2014/main" id="{0411C903-5FE5-5FBE-9ECF-51083FF373AE}"/>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bg1"/>
                </a:solidFill>
              </a:defRPr>
            </a:lvl1pPr>
          </a:lstStyle>
          <a:p>
            <a:r>
              <a:rPr lang="en-GB"/>
              <a:t>Add image, then ‘Send to Back’</a:t>
            </a:r>
            <a:endParaRPr lang="en-US"/>
          </a:p>
        </p:txBody>
      </p:sp>
    </p:spTree>
    <p:extLst>
      <p:ext uri="{BB962C8B-B14F-4D97-AF65-F5344CB8AC3E}">
        <p14:creationId xmlns:p14="http://schemas.microsoft.com/office/powerpoint/2010/main" val="409549202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2_Key Msg Bckgrnd Image Drk">
    <p:bg>
      <p:bgPr>
        <a:solidFill>
          <a:schemeClr val="accent3"/>
        </a:solidFill>
        <a:effectLst/>
      </p:bgPr>
    </p:bg>
    <p:spTree>
      <p:nvGrpSpPr>
        <p:cNvPr id="1" name=""/>
        <p:cNvGrpSpPr/>
        <p:nvPr/>
      </p:nvGrpSpPr>
      <p:grpSpPr>
        <a:xfrm>
          <a:off x="0" y="0"/>
          <a:ext cx="0" cy="0"/>
          <a:chOff x="0" y="0"/>
          <a:chExt cx="0" cy="0"/>
        </a:xfrm>
      </p:grpSpPr>
      <p:sp>
        <p:nvSpPr>
          <p:cNvPr id="9" name="Picture Placeholder 18">
            <a:extLst>
              <a:ext uri="{FF2B5EF4-FFF2-40B4-BE49-F238E27FC236}">
                <a16:creationId xmlns:a16="http://schemas.microsoft.com/office/drawing/2014/main" id="{7FC5FEB9-9367-0846-9D48-AC4277EAB73F}"/>
              </a:ext>
            </a:extLst>
          </p:cNvPr>
          <p:cNvSpPr>
            <a:spLocks noGrp="1"/>
          </p:cNvSpPr>
          <p:nvPr>
            <p:ph type="pic" sz="quarter" idx="13" hasCustomPrompt="1"/>
          </p:nvPr>
        </p:nvSpPr>
        <p:spPr bwMode="gray">
          <a:xfrm>
            <a:off x="0" y="0"/>
            <a:ext cx="12191999" cy="6858000"/>
          </a:xfrm>
          <a:solidFill>
            <a:schemeClr val="tx1">
              <a:lumMod val="75000"/>
            </a:schemeClr>
          </a:solidFill>
          <a:effectLst/>
        </p:spPr>
        <p:txBody>
          <a:bodyPr tIns="274320" bIns="274320" anchor="t"/>
          <a:lstStyle>
            <a:lvl1pPr marL="0" indent="0" algn="ctr">
              <a:buNone/>
              <a:defRPr sz="1400" b="0">
                <a:solidFill>
                  <a:schemeClr val="bg1"/>
                </a:solidFill>
              </a:defRPr>
            </a:lvl1pPr>
          </a:lstStyle>
          <a:p>
            <a:r>
              <a:rPr lang="en-GB"/>
              <a:t>Drag picture to placeholder or click icon to add</a:t>
            </a:r>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Thank You</a:t>
            </a:r>
          </a:p>
        </p:txBody>
      </p:sp>
      <p:sp>
        <p:nvSpPr>
          <p:cNvPr id="8" name="Footer Placeholder 3">
            <a:extLst>
              <a:ext uri="{FF2B5EF4-FFF2-40B4-BE49-F238E27FC236}">
                <a16:creationId xmlns:a16="http://schemas.microsoft.com/office/drawing/2014/main" id="{CF1FA7B5-DDAD-0D43-B274-37EA7C8662F2}"/>
              </a:ext>
              <a:ext uri="{C183D7F6-B498-43B3-948B-1728B52AA6E4}">
                <adec:decorative xmlns:adec="http://schemas.microsoft.com/office/drawing/2017/decorative" val="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2023 Accenture. All rights reserved.</a:t>
            </a:r>
          </a:p>
        </p:txBody>
      </p:sp>
      <p:pic>
        <p:nvPicPr>
          <p:cNvPr id="10" name="Picture 9">
            <a:extLst>
              <a:ext uri="{FF2B5EF4-FFF2-40B4-BE49-F238E27FC236}">
                <a16:creationId xmlns:a16="http://schemas.microsoft.com/office/drawing/2014/main" id="{B0BEAF51-9447-ED47-A64F-DDFEB8A1B8C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14985544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50332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872355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3"/>
        <p:cNvGrpSpPr/>
        <p:nvPr/>
      </p:nvGrpSpPr>
      <p:grpSpPr>
        <a:xfrm>
          <a:off x="0" y="0"/>
          <a:ext cx="0" cy="0"/>
          <a:chOff x="0" y="0"/>
          <a:chExt cx="0" cy="0"/>
        </a:xfrm>
      </p:grpSpPr>
      <p:sp>
        <p:nvSpPr>
          <p:cNvPr id="184" name="Google Shape;184;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12424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22CD04-CC91-4297-B1E9-2DB0C502EAC5}"/>
              </a:ext>
            </a:extLst>
          </p:cNvPr>
          <p:cNvSpPr>
            <a:spLocks noGrp="1"/>
          </p:cNvSpPr>
          <p:nvPr>
            <p:ph type="title"/>
          </p:nvPr>
        </p:nvSpPr>
        <p:spPr>
          <a:xfrm>
            <a:off x="0" y="0"/>
            <a:ext cx="12192000" cy="781287"/>
          </a:xfrm>
        </p:spPr>
        <p:txBody>
          <a:bodyPr/>
          <a:lstStyle/>
          <a:p>
            <a:r>
              <a:rPr lang="en-US"/>
              <a:t>Click to edit Master title style</a:t>
            </a:r>
            <a:endParaRPr lang="en-IN"/>
          </a:p>
        </p:txBody>
      </p:sp>
      <p:sp>
        <p:nvSpPr>
          <p:cNvPr id="9" name="Slide Number Placeholder 8">
            <a:extLst>
              <a:ext uri="{FF2B5EF4-FFF2-40B4-BE49-F238E27FC236}">
                <a16:creationId xmlns:a16="http://schemas.microsoft.com/office/drawing/2014/main" id="{A19AD5DF-C433-4505-B950-5170E03E5E57}"/>
              </a:ext>
            </a:extLst>
          </p:cNvPr>
          <p:cNvSpPr>
            <a:spLocks noGrp="1"/>
          </p:cNvSpPr>
          <p:nvPr>
            <p:ph type="sldNum" sz="quarter" idx="10"/>
          </p:nvPr>
        </p:nvSpPr>
        <p:spPr/>
        <p:txBody>
          <a:bodyPr/>
          <a:lstStyle/>
          <a:p>
            <a:fld id="{5A144E24-87F9-48D5-BA46-7DE865BF09E9}" type="slidenum">
              <a:rPr lang="en-IN" smtClean="0"/>
              <a:pPr/>
              <a:t>‹#›</a:t>
            </a:fld>
            <a:endParaRPr lang="en-IN"/>
          </a:p>
        </p:txBody>
      </p:sp>
    </p:spTree>
    <p:extLst>
      <p:ext uri="{BB962C8B-B14F-4D97-AF65-F5344CB8AC3E}">
        <p14:creationId xmlns:p14="http://schemas.microsoft.com/office/powerpoint/2010/main" val="183917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68F14E-DA49-B5F5-6FE4-A3E6017BC5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AE11E049-C37C-D460-5FD7-704E5F7872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5778D88E-FC28-A352-C390-8E0CA7ABFE83}"/>
              </a:ext>
            </a:extLst>
          </p:cNvPr>
          <p:cNvSpPr>
            <a:spLocks noGrp="1"/>
          </p:cNvSpPr>
          <p:nvPr>
            <p:ph type="dt" sz="half" idx="10"/>
          </p:nvPr>
        </p:nvSpPr>
        <p:spPr/>
        <p:txBody>
          <a:bodyPr/>
          <a:lstStyle/>
          <a:p>
            <a:fld id="{62BB91E6-9E82-4E32-BB8D-D19499B32545}" type="datetimeFigureOut">
              <a:rPr lang="es-ES" smtClean="0"/>
              <a:t>15/05/2025</a:t>
            </a:fld>
            <a:endParaRPr lang="es-ES"/>
          </a:p>
        </p:txBody>
      </p:sp>
      <p:sp>
        <p:nvSpPr>
          <p:cNvPr id="5" name="Footer Placeholder 4">
            <a:extLst>
              <a:ext uri="{FF2B5EF4-FFF2-40B4-BE49-F238E27FC236}">
                <a16:creationId xmlns:a16="http://schemas.microsoft.com/office/drawing/2014/main" id="{9A9E24A3-4390-0232-875B-B36A2115933A}"/>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569CE5F-98DC-2C69-ACF8-70994782330E}"/>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7860710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2_Blank + titl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3F0EDB9-1129-344F-8608-E015A3C2DC03}"/>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 r="51410" b="13197"/>
          <a:stretch/>
        </p:blipFill>
        <p:spPr>
          <a:xfrm rot="10800000">
            <a:off x="-1" y="331075"/>
            <a:ext cx="1263251" cy="640275"/>
          </a:xfrm>
          <a:prstGeom prst="rect">
            <a:avLst/>
          </a:prstGeom>
        </p:spPr>
      </p:pic>
      <p:sp>
        <p:nvSpPr>
          <p:cNvPr id="3" name="Text Placeholder 2">
            <a:extLst>
              <a:ext uri="{FF2B5EF4-FFF2-40B4-BE49-F238E27FC236}">
                <a16:creationId xmlns:a16="http://schemas.microsoft.com/office/drawing/2014/main" id="{02BAE06D-611C-0B40-A380-6167FABADEE3}"/>
              </a:ext>
            </a:extLst>
          </p:cNvPr>
          <p:cNvSpPr>
            <a:spLocks noGrp="1"/>
          </p:cNvSpPr>
          <p:nvPr>
            <p:ph type="body" sz="quarter" idx="10"/>
          </p:nvPr>
        </p:nvSpPr>
        <p:spPr>
          <a:xfrm>
            <a:off x="1292853" y="360672"/>
            <a:ext cx="10232203" cy="519878"/>
          </a:xfrm>
          <a:prstGeom prst="rect">
            <a:avLst/>
          </a:prstGeom>
        </p:spPr>
        <p:txBody>
          <a:bodyPr lIns="0" tIns="0" rIns="0" bIns="0"/>
          <a:lstStyle>
            <a:lvl1pPr>
              <a:spcAft>
                <a:spcPts val="0"/>
              </a:spcAft>
              <a:defRPr sz="2800" b="1" i="0">
                <a:solidFill>
                  <a:schemeClr val="accent3"/>
                </a:solidFill>
                <a:latin typeface="Graphik" panose="020B0503030202060203" pitchFamily="34" charset="77"/>
              </a:defRPr>
            </a:lvl1pPr>
          </a:lstStyle>
          <a:p>
            <a:pPr lvl="0"/>
            <a:r>
              <a:rPr lang="es-AR"/>
              <a:t>Click to edit Master text style</a:t>
            </a:r>
          </a:p>
        </p:txBody>
      </p:sp>
      <p:pic>
        <p:nvPicPr>
          <p:cNvPr id="9" name="Graphic 8">
            <a:extLst>
              <a:ext uri="{FF2B5EF4-FFF2-40B4-BE49-F238E27FC236}">
                <a16:creationId xmlns:a16="http://schemas.microsoft.com/office/drawing/2014/main" id="{8F19BB6C-DCC9-7C44-AAA3-814DA74E3346}"/>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2668" t="68169" r="51538" b="25634"/>
          <a:stretch/>
        </p:blipFill>
        <p:spPr>
          <a:xfrm rot="10800000">
            <a:off x="-2" y="-1"/>
            <a:ext cx="1387237" cy="346842"/>
          </a:xfrm>
          <a:prstGeom prst="rect">
            <a:avLst/>
          </a:prstGeom>
        </p:spPr>
      </p:pic>
    </p:spTree>
    <p:extLst>
      <p:ext uri="{BB962C8B-B14F-4D97-AF65-F5344CB8AC3E}">
        <p14:creationId xmlns:p14="http://schemas.microsoft.com/office/powerpoint/2010/main" val="40381936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4" name="Title"/>
          <p:cNvSpPr>
            <a:spLocks noGrp="1"/>
          </p:cNvSpPr>
          <p:nvPr>
            <p:ph type="title" hasCustomPrompt="1"/>
          </p:nvPr>
        </p:nvSpPr>
        <p:spPr>
          <a:xfrm>
            <a:off x="287925" y="2706317"/>
            <a:ext cx="5439871" cy="997196"/>
          </a:xfrm>
        </p:spPr>
        <p:txBody>
          <a:bodyPr anchor="b" anchorCtr="0">
            <a:noAutofit/>
          </a:bodyPr>
          <a:lstStyle>
            <a:lvl1pPr>
              <a:lnSpc>
                <a:spcPct val="90000"/>
              </a:lnSpc>
              <a:defRPr sz="3599" b="0" i="0">
                <a:latin typeface="+mj-lt"/>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3781" y="0"/>
            <a:ext cx="6118219" cy="6858000"/>
          </a:xfrm>
        </p:spPr>
        <p:txBody>
          <a:bodyPr anchor="ctr" anchorCtr="0"/>
          <a:lstStyle>
            <a:lvl1pPr algn="ctr">
              <a:defRPr/>
            </a:lvl1pPr>
          </a:lstStyle>
          <a:p>
            <a:r>
              <a:rPr lang="en-US"/>
              <a:t>Click to insert picture</a:t>
            </a:r>
          </a:p>
        </p:txBody>
      </p:sp>
      <p:pic>
        <p:nvPicPr>
          <p:cNvPr id="1529734630" name="LogoBlue-Dynamic" descr="{&quot;templafy&quot;:{&quot;id&quot;:&quot;8904b0a9-ef82-4609-863c-c9a389f66369&quot;}}"/>
          <p:cNvPicPr>
            <a:picLocks noChangeAspect="1"/>
          </p:cNvPicPr>
          <p:nvPr/>
        </p:nvPicPr>
        <p:blipFill>
          <a:blip r:embed="rId2"/>
          <a:stretch>
            <a:fillRect/>
          </a:stretch>
        </p:blipFill>
        <p:spPr>
          <a:xfrm>
            <a:off x="287931" y="360000"/>
            <a:ext cx="727003" cy="360000"/>
          </a:xfrm>
          <a:prstGeom prst="rect">
            <a:avLst/>
          </a:prstGeom>
        </p:spPr>
      </p:pic>
      <p:sp>
        <p:nvSpPr>
          <p:cNvPr id="6" name="Classification-Dynamic" descr="{&quot;templafy&quot;:{&quot;id&quot;:&quot;2ac8875f-8b51-4c67-a59e-56252951919b&quot;}}">
            <a:extLst>
              <a:ext uri="{FF2B5EF4-FFF2-40B4-BE49-F238E27FC236}">
                <a16:creationId xmlns:a16="http://schemas.microsoft.com/office/drawing/2014/main" id="{870EB466-B92B-9D4D-974E-A49C0F424152}"/>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1026064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704">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Pr>
        <a:solidFill>
          <a:srgbClr val="28004A"/>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37E79459-E5C5-5E87-E38B-80855D38E462}"/>
              </a:ext>
            </a:extLst>
          </p:cNvPr>
          <p:cNvSpPr/>
          <p:nvPr userDrawn="1"/>
        </p:nvSpPr>
        <p:spPr bwMode="gray">
          <a:xfrm>
            <a:off x="0" y="0"/>
            <a:ext cx="12192000" cy="6858000"/>
          </a:xfrm>
          <a:prstGeom prst="rect">
            <a:avLst/>
          </a:prstGeom>
          <a:solidFill>
            <a:srgbClr val="28004A"/>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98512" y="1216760"/>
            <a:ext cx="8885550" cy="4424483"/>
          </a:xfrm>
          <a:prstGeom prst="rect">
            <a:avLst/>
          </a:prstGeom>
        </p:spPr>
      </p:pic>
      <p:sp>
        <p:nvSpPr>
          <p:cNvPr id="4" name="Title"/>
          <p:cNvSpPr>
            <a:spLocks noGrp="1"/>
          </p:cNvSpPr>
          <p:nvPr>
            <p:ph type="title" hasCustomPrompt="1"/>
          </p:nvPr>
        </p:nvSpPr>
        <p:spPr>
          <a:xfrm>
            <a:off x="287925" y="2706317"/>
            <a:ext cx="10897962" cy="997196"/>
          </a:xfrm>
        </p:spPr>
        <p:txBody>
          <a:bodyPr>
            <a:noAutofit/>
          </a:bodyPr>
          <a:lstStyle>
            <a:lvl1pPr>
              <a:lnSpc>
                <a:spcPct val="90000"/>
              </a:lnSpc>
              <a:defRPr sz="3599"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443660607" name="LogoWhite-Dynamic" descr="{&quot;templafy&quot;:{&quot;id&quot;:&quot;0c7f2dc0-bf69-400b-9773-ada5b04a8611&quot;}}"/>
          <p:cNvPicPr>
            <a:picLocks noChangeAspect="1"/>
          </p:cNvPicPr>
          <p:nvPr/>
        </p:nvPicPr>
        <p:blipFill>
          <a:blip r:embed="rId3"/>
          <a:stretch>
            <a:fillRect/>
          </a:stretch>
        </p:blipFill>
        <p:spPr>
          <a:xfrm>
            <a:off x="287931" y="360000"/>
            <a:ext cx="727003" cy="360000"/>
          </a:xfrm>
          <a:prstGeom prst="rect">
            <a:avLst/>
          </a:prstGeom>
        </p:spPr>
      </p:pic>
      <p:sp>
        <p:nvSpPr>
          <p:cNvPr id="7" name="Classification-Dynamic" descr="{&quot;templafy&quot;:{&quot;id&quot;:&quot;8c2df6af-10e7-4cff-a178-4d4c14f0197e&quot;}}">
            <a:extLst>
              <a:ext uri="{FF2B5EF4-FFF2-40B4-BE49-F238E27FC236}">
                <a16:creationId xmlns:a16="http://schemas.microsoft.com/office/drawing/2014/main" id="{1D05DC80-84C9-9ECA-3B84-3577D8D8165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1954857394"/>
      </p:ext>
    </p:extLst>
  </p:cSld>
  <p:clrMapOvr>
    <a:masterClrMapping/>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0409" y="0"/>
            <a:ext cx="5091591" cy="6858000"/>
          </a:xfrm>
          <a:prstGeom prst="rect">
            <a:avLst/>
          </a:prstGeom>
          <a:solidFill>
            <a:srgbClr val="FFC932"/>
          </a:solid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dirty="0">
              <a:ln>
                <a:noFill/>
              </a:ln>
              <a:effectLst/>
              <a:uLnTx/>
              <a:uFillTx/>
              <a:latin typeface="72 Brand" panose="020B0504030603020204" pitchFamily="34" charset="0"/>
              <a:ea typeface="72 Brand" pitchFamily="34" charset="-128"/>
              <a:cs typeface="72 Brand" pitchFamily="34" charset="-128"/>
            </a:endParaRPr>
          </a:p>
        </p:txBody>
      </p:sp>
      <p:pic>
        <p:nvPicPr>
          <p:cNvPr id="6" name="Graphic 5">
            <a:extLst>
              <a:ext uri="{FF2B5EF4-FFF2-40B4-BE49-F238E27FC236}">
                <a16:creationId xmlns:a16="http://schemas.microsoft.com/office/drawing/2014/main" id="{F9CF98F2-AE93-6F6D-B5F5-C2F74E078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65656" y="250522"/>
            <a:ext cx="4536910" cy="6328079"/>
          </a:xfrm>
          <a:prstGeom prst="rect">
            <a:avLst/>
          </a:prstGeom>
        </p:spPr>
      </p:pic>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4419" cy="6858000"/>
          </a:xfrm>
          <a:prstGeom prst="rect">
            <a:avLst/>
          </a:prstGeom>
          <a:solidFill>
            <a:schemeClr val="accent1"/>
          </a:solidFill>
          <a:ln w="1342"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dirty="0">
              <a:ln>
                <a:noFill/>
              </a:ln>
              <a:effectLst/>
              <a:uLnTx/>
              <a:uFillTx/>
              <a:latin typeface="72 Brand" panose="020B0504030603020204" pitchFamily="34" charset="0"/>
              <a:ea typeface="72 Brand" pitchFamily="34" charset="-128"/>
              <a:cs typeface="72 Brand" pitchFamily="34" charset="-128"/>
            </a:endParaRPr>
          </a:p>
        </p:txBody>
      </p:sp>
      <p:pic>
        <p:nvPicPr>
          <p:cNvPr id="224659728" name="LogoWhite-Dynamic" descr="{&quot;templafy&quot;:{&quot;id&quot;:&quot;67e49851-3952-4ceb-bf4d-515cb86639ad&quot;}}"/>
          <p:cNvPicPr>
            <a:picLocks noChangeAspect="1"/>
          </p:cNvPicPr>
          <p:nvPr/>
        </p:nvPicPr>
        <p:blipFill>
          <a:blip r:embed="rId4"/>
          <a:stretch>
            <a:fillRect/>
          </a:stretch>
        </p:blipFill>
        <p:spPr>
          <a:xfrm>
            <a:off x="287931" y="360000"/>
            <a:ext cx="727003" cy="360000"/>
          </a:xfrm>
          <a:prstGeom prst="rect">
            <a:avLst/>
          </a:prstGeom>
        </p:spPr>
      </p:pic>
      <p:sp>
        <p:nvSpPr>
          <p:cNvPr id="8" name="Classification-Dynamic" descr="{&quot;templafy&quot;:{&quot;id&quot;:&quot;6fa7a7fa-8468-4c8f-a4ea-3cb9a306728d&quot;}}">
            <a:extLst>
              <a:ext uri="{FF2B5EF4-FFF2-40B4-BE49-F238E27FC236}">
                <a16:creationId xmlns:a16="http://schemas.microsoft.com/office/drawing/2014/main" id="{F1333C1B-AD40-D53A-5A1E-EFB8C6390D4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pic>
        <p:nvPicPr>
          <p:cNvPr id="5" name="Picture 4">
            <a:extLst>
              <a:ext uri="{FF2B5EF4-FFF2-40B4-BE49-F238E27FC236}">
                <a16:creationId xmlns:a16="http://schemas.microsoft.com/office/drawing/2014/main" id="{F75B4DB5-6F82-52F7-7AD9-80874B011E33}"/>
              </a:ext>
              <a:ext uri="{C183D7F6-B498-43B3-948B-1728B52AA6E4}">
                <adec:decorative xmlns:adec="http://schemas.microsoft.com/office/drawing/2017/decorative" val="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H="1">
            <a:off x="4663607" y="1129553"/>
            <a:ext cx="6884669" cy="5728447"/>
          </a:xfrm>
          <a:prstGeom prst="rect">
            <a:avLst/>
          </a:prstGeom>
        </p:spPr>
      </p:pic>
      <p:sp>
        <p:nvSpPr>
          <p:cNvPr id="4" name="Title"/>
          <p:cNvSpPr>
            <a:spLocks noGrp="1"/>
          </p:cNvSpPr>
          <p:nvPr>
            <p:ph type="title" hasCustomPrompt="1"/>
          </p:nvPr>
        </p:nvSpPr>
        <p:spPr>
          <a:xfrm>
            <a:off x="287926" y="2706317"/>
            <a:ext cx="6631578" cy="997196"/>
          </a:xfrm>
        </p:spPr>
        <p:txBody>
          <a:bodyPr anchor="b" anchorCtr="0">
            <a:noAutofit/>
          </a:bodyPr>
          <a:lstStyle>
            <a:lvl1pPr>
              <a:lnSpc>
                <a:spcPct val="90000"/>
              </a:lnSpc>
              <a:defRPr sz="3599"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spTree>
    <p:extLst>
      <p:ext uri="{BB962C8B-B14F-4D97-AF65-F5344CB8AC3E}">
        <p14:creationId xmlns:p14="http://schemas.microsoft.com/office/powerpoint/2010/main" val="4007127491"/>
      </p:ext>
    </p:extLst>
  </p:cSld>
  <p:clrMapOvr>
    <a:masterClrMapping/>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41">
          <p15:clr>
            <a:srgbClr val="FBAE40"/>
          </p15:clr>
        </p15:guide>
        <p15:guide id="5" orient="horz" pos="2999">
          <p15:clr>
            <a:srgbClr val="FBAE40"/>
          </p15:clr>
        </p15:guide>
        <p15:guide id="7" orient="horz" pos="414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2000" cy="6858000"/>
          </a:xfrm>
          <a:prstGeom prst="rect">
            <a:avLst/>
          </a:prstGeom>
          <a:solidFill>
            <a:srgbClr val="97DD40"/>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7926" y="2706317"/>
            <a:ext cx="5528264" cy="997196"/>
          </a:xfrm>
        </p:spPr>
        <p:txBody>
          <a:bodyPr anchor="b" anchorCtr="0">
            <a:noAutofit/>
          </a:bodyPr>
          <a:lstStyle>
            <a:lvl1pPr>
              <a:lnSpc>
                <a:spcPct val="90000"/>
              </a:lnSpc>
              <a:defRPr sz="3599"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7916" y="2029240"/>
            <a:ext cx="5710200"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4a36808f-bfa4-49ed-842f-2cab06c81f84&quot;}}">
            <a:extLst>
              <a:ext uri="{FF2B5EF4-FFF2-40B4-BE49-F238E27FC236}">
                <a16:creationId xmlns:a16="http://schemas.microsoft.com/office/drawing/2014/main" id="{13EDB9F6-FBDA-8ED8-A84B-244CC53CFF9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pic>
        <p:nvPicPr>
          <p:cNvPr id="1035921922" name="LogoBlack-Dynamic" descr="{&quot;templafy&quot;:{&quot;id&quot;:&quot;01c6f442-22a3-4cab-97cd-d6758fe524d2&quot;}}"/>
          <p:cNvPicPr>
            <a:picLocks noChangeAspect="1"/>
          </p:cNvPicPr>
          <p:nvPr/>
        </p:nvPicPr>
        <p:blipFill>
          <a:blip r:embed="rId2"/>
          <a:stretch>
            <a:fillRect/>
          </a:stretch>
        </p:blipFill>
        <p:spPr>
          <a:xfrm>
            <a:off x="287931" y="360000"/>
            <a:ext cx="727003" cy="360000"/>
          </a:xfrm>
          <a:prstGeom prst="rect">
            <a:avLst/>
          </a:prstGeom>
        </p:spPr>
      </p:pic>
    </p:spTree>
    <p:extLst>
      <p:ext uri="{BB962C8B-B14F-4D97-AF65-F5344CB8AC3E}">
        <p14:creationId xmlns:p14="http://schemas.microsoft.com/office/powerpoint/2010/main" val="406089691"/>
      </p:ext>
    </p:extLst>
  </p:cSld>
  <p:clrMapOvr>
    <a:masterClrMapping/>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41">
          <p15:clr>
            <a:srgbClr val="FBAE40"/>
          </p15:clr>
        </p15:guide>
        <p15:guide id="5" orient="horz" pos="2999">
          <p15:clr>
            <a:srgbClr val="FBAE40"/>
          </p15:clr>
        </p15:guide>
        <p15:guide id="7" orient="horz" pos="414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b="0" i="0" dirty="0">
                <a:latin typeface="72 Brand Medium" panose="020B0504030603020204" pitchFamily="34" charset="0"/>
                <a:ea typeface="+mn-ea"/>
                <a:cs typeface="+mn-cs"/>
              </a:defRPr>
            </a:lvl1pPr>
          </a:lstStyle>
          <a:p>
            <a:pPr lvl="0"/>
            <a:r>
              <a:rPr lang="en-US" dirty="0"/>
              <a:t>Title Goes Here</a:t>
            </a:r>
            <a:br>
              <a:rPr lang="en-US" dirty="0"/>
            </a:br>
            <a:r>
              <a:rPr lang="en-US" dirty="0"/>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2000" cy="3430800"/>
          </a:xfrm>
        </p:spPr>
        <p:txBody>
          <a:bodyPr anchor="ctr" anchorCtr="0"/>
          <a:lstStyle>
            <a:lvl1pPr marL="0" marR="0" indent="0" algn="ctr" defTabSz="1088231" rtl="0" eaLnBrk="1" fontAlgn="auto" latinLnBrk="0" hangingPunct="1">
              <a:lnSpc>
                <a:spcPct val="100000"/>
              </a:lnSpc>
              <a:spcBef>
                <a:spcPts val="1799"/>
              </a:spcBef>
              <a:spcAft>
                <a:spcPts val="0"/>
              </a:spcAft>
              <a:buClr>
                <a:schemeClr val="accent1"/>
              </a:buClr>
              <a:buSzPct val="80000"/>
              <a:buFontTx/>
              <a:buNone/>
              <a:tabLst/>
              <a:defRPr/>
            </a:lvl1pPr>
          </a:lstStyle>
          <a:p>
            <a:pPr marL="0" marR="0" lvl="0" indent="0" algn="ctr" defTabSz="1088231" rtl="0" eaLnBrk="1" fontAlgn="auto" latinLnBrk="0" hangingPunct="1">
              <a:lnSpc>
                <a:spcPct val="100000"/>
              </a:lnSpc>
              <a:spcBef>
                <a:spcPts val="1799"/>
              </a:spcBef>
              <a:spcAft>
                <a:spcPts val="0"/>
              </a:spcAft>
              <a:buClr>
                <a:schemeClr val="accent1"/>
              </a:buClr>
              <a:buSzPct val="80000"/>
              <a:buFontTx/>
              <a:buNone/>
              <a:tabLst/>
              <a:defRPr/>
            </a:pPr>
            <a:r>
              <a:rPr lang="en-US"/>
              <a:t>Click to insert picture</a:t>
            </a:r>
          </a:p>
        </p:txBody>
      </p:sp>
      <p:pic>
        <p:nvPicPr>
          <p:cNvPr id="2768814" name="LogoBlue-Dynamic" descr="{&quot;templafy&quot;:{&quot;id&quot;:&quot;87e2fc27-a450-42d7-bf87-c3b6a1e40c29&quot;}}"/>
          <p:cNvPicPr>
            <a:picLocks noChangeAspect="1"/>
          </p:cNvPicPr>
          <p:nvPr/>
        </p:nvPicPr>
        <p:blipFill>
          <a:blip r:embed="rId2"/>
          <a:stretch>
            <a:fillRect/>
          </a:stretch>
        </p:blipFill>
        <p:spPr>
          <a:xfrm>
            <a:off x="287931" y="6218600"/>
            <a:ext cx="727003" cy="360000"/>
          </a:xfrm>
          <a:prstGeom prst="rect">
            <a:avLst/>
          </a:prstGeom>
        </p:spPr>
      </p:pic>
      <p:sp>
        <p:nvSpPr>
          <p:cNvPr id="9" name="Classification-Dynamic" descr="{&quot;templafy&quot;:{&quot;id&quot;:&quot;bdb26ccd-9135-4a43-83fb-60f7333afa9b&quot;}}">
            <a:extLst>
              <a:ext uri="{FF2B5EF4-FFF2-40B4-BE49-F238E27FC236}">
                <a16:creationId xmlns:a16="http://schemas.microsoft.com/office/drawing/2014/main" id="{CE0C2033-6FDF-7DD6-E25C-C03296FDAD00}"/>
              </a:ext>
            </a:extLst>
          </p:cNvPr>
          <p:cNvSpPr txBox="1"/>
          <p:nvPr userDrawn="1"/>
        </p:nvSpPr>
        <p:spPr>
          <a:xfrm>
            <a:off x="282501" y="5724000"/>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9068204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4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1121" y="1275474"/>
            <a:ext cx="606776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97DD40"/>
          </a:solidFill>
          <a:ln w="7155" cap="flat">
            <a:noFill/>
            <a:prstDash val="solid"/>
            <a:miter/>
          </a:ln>
        </p:spPr>
        <p:txBody>
          <a:bodyPr rtlCol="0" anchor="ctr"/>
          <a:lstStyle/>
          <a:p>
            <a:endParaRPr lang="en-US" sz="1799" b="0" i="0" dirty="0">
              <a:latin typeface="72 Brand" panose="020B0504030603020204" pitchFamily="34" charset="0"/>
            </a:endParaRPr>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7925" y="2706317"/>
            <a:ext cx="6025170"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179677539" name="LogoBlue-Dynamic" descr="{&quot;templafy&quot;:{&quot;id&quot;:&quot;091b9a69-d5ed-497a-99c2-b77aeb497a55&quot;}}"/>
          <p:cNvPicPr>
            <a:picLocks noChangeAspect="1"/>
          </p:cNvPicPr>
          <p:nvPr/>
        </p:nvPicPr>
        <p:blipFill>
          <a:blip r:embed="rId2"/>
          <a:stretch>
            <a:fillRect/>
          </a:stretch>
        </p:blipFill>
        <p:spPr>
          <a:xfrm>
            <a:off x="287931" y="360000"/>
            <a:ext cx="727003" cy="360000"/>
          </a:xfrm>
          <a:prstGeom prst="rect">
            <a:avLst/>
          </a:prstGeom>
        </p:spPr>
      </p:pic>
      <p:sp>
        <p:nvSpPr>
          <p:cNvPr id="11" name="Classification-Dynamic" descr="{&quot;templafy&quot;:{&quot;id&quot;:&quot;baa6f862-1635-491f-9596-6a0648110668&quot;}}">
            <a:extLst>
              <a:ext uri="{FF2B5EF4-FFF2-40B4-BE49-F238E27FC236}">
                <a16:creationId xmlns:a16="http://schemas.microsoft.com/office/drawing/2014/main" id="{62D91ACB-BD14-46CB-4B61-F4B072D877C0}"/>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9986559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2000" cy="6858000"/>
          </a:xfrm>
          <a:prstGeom prst="rect">
            <a:avLst/>
          </a:prstGeom>
          <a:solidFill>
            <a:srgbClr val="A6E0FF">
              <a:alpha val="42715"/>
            </a:srgbClr>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1671194" y="1247337"/>
            <a:ext cx="8849612"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sz="1799" b="0" i="0" dirty="0">
              <a:latin typeface="72 Brand" panose="020B0504030603020204" pitchFamily="34" charset="0"/>
            </a:endParaRPr>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7925" y="2706317"/>
            <a:ext cx="5928376"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338626563" name="LogoBlack-Dynamic" descr="{&quot;templafy&quot;:{&quot;id&quot;:&quot;782534b9-8d58-47ed-a73a-f0b2d9e84532&quot;}}"/>
          <p:cNvPicPr>
            <a:picLocks noChangeAspect="1"/>
          </p:cNvPicPr>
          <p:nvPr/>
        </p:nvPicPr>
        <p:blipFill>
          <a:blip r:embed="rId2"/>
          <a:stretch>
            <a:fillRect/>
          </a:stretch>
        </p:blipFill>
        <p:spPr>
          <a:xfrm>
            <a:off x="287931" y="360000"/>
            <a:ext cx="727003" cy="360000"/>
          </a:xfrm>
          <a:prstGeom prst="rect">
            <a:avLst/>
          </a:prstGeom>
        </p:spPr>
      </p:pic>
      <p:sp>
        <p:nvSpPr>
          <p:cNvPr id="3" name="Classification-Dynamic" descr="{&quot;templafy&quot;:{&quot;id&quot;:&quot;24b128d0-165a-488e-ad1e-36a0915bb1d4&quot;}}">
            <a:extLst>
              <a:ext uri="{FF2B5EF4-FFF2-40B4-BE49-F238E27FC236}">
                <a16:creationId xmlns:a16="http://schemas.microsoft.com/office/drawing/2014/main" id="{D417CEF6-1FCD-75B6-FA13-C583ECCE7BE5}"/>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4951315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2000"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sz="1799" b="0" i="0" dirty="0">
              <a:latin typeface="72 Brand" panose="020B0504030603020204" pitchFamily="34" charset="0"/>
            </a:endParaRPr>
          </a:p>
        </p:txBody>
      </p:sp>
      <p:sp>
        <p:nvSpPr>
          <p:cNvPr id="5" name="Anvil" descr="preencoded.png">
            <a:extLst>
              <a:ext uri="{FF2B5EF4-FFF2-40B4-BE49-F238E27FC236}">
                <a16:creationId xmlns:a16="http://schemas.microsoft.com/office/drawing/2014/main" id="{2384FC7E-529D-ABDF-A914-031C308F2C30}"/>
              </a:ext>
            </a:extLst>
          </p:cNvPr>
          <p:cNvSpPr/>
          <p:nvPr userDrawn="1"/>
        </p:nvSpPr>
        <p:spPr>
          <a:xfrm>
            <a:off x="780171" y="1275476"/>
            <a:ext cx="7981723" cy="3935411"/>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002A86"/>
          </a:solidFill>
          <a:ln w="15238" cap="flat">
            <a:noFill/>
            <a:prstDash val="solid"/>
            <a:miter/>
          </a:ln>
        </p:spPr>
        <p:txBody>
          <a:bodyPr rtlCol="0" anchor="ctr"/>
          <a:lstStyle/>
          <a:p>
            <a:endParaRPr lang="en-US" sz="1799" b="0" i="0" dirty="0">
              <a:latin typeface="72 Brand" panose="020B0504030603020204" pitchFamily="34" charset="0"/>
            </a:endParaRPr>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7925" y="2706317"/>
            <a:ext cx="6874803" cy="997196"/>
          </a:xfrm>
        </p:spPr>
        <p:txBody>
          <a:bodyPr>
            <a:noAutofit/>
          </a:bodyPr>
          <a:lstStyle>
            <a:lvl1pPr>
              <a:lnSpc>
                <a:spcPct val="90000"/>
              </a:lnSpc>
              <a:defRPr sz="3599"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1703280212" name="LogoWhite-Dynamic" descr="{&quot;templafy&quot;:{&quot;id&quot;:&quot;c115ee58-38a5-4d90-a080-61cc0069bead&quot;}}"/>
          <p:cNvPicPr>
            <a:picLocks noChangeAspect="1"/>
          </p:cNvPicPr>
          <p:nvPr/>
        </p:nvPicPr>
        <p:blipFill>
          <a:blip r:embed="rId2"/>
          <a:stretch>
            <a:fillRect/>
          </a:stretch>
        </p:blipFill>
        <p:spPr>
          <a:xfrm>
            <a:off x="287931" y="360000"/>
            <a:ext cx="727003" cy="360000"/>
          </a:xfrm>
          <a:prstGeom prst="rect">
            <a:avLst/>
          </a:prstGeom>
        </p:spPr>
      </p:pic>
      <p:sp>
        <p:nvSpPr>
          <p:cNvPr id="3" name="Classification-Dynamic" descr="{&quot;templafy&quot;:{&quot;id&quot;:&quot;485b662e-f6a6-4772-8def-f9c6468d9f9b&quot;}}">
            <a:extLst>
              <a:ext uri="{FF2B5EF4-FFF2-40B4-BE49-F238E27FC236}">
                <a16:creationId xmlns:a16="http://schemas.microsoft.com/office/drawing/2014/main" id="{D67AB148-356D-F356-4E6C-9664D9EB9DF3}"/>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4285645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eal cover with anvil ">
    <p:bg>
      <p:bgRef idx="1001">
        <a:schemeClr val="bg1"/>
      </p:bgRef>
    </p:bg>
    <p:spTree>
      <p:nvGrpSpPr>
        <p:cNvPr id="1" name=""/>
        <p:cNvGrpSpPr/>
        <p:nvPr/>
      </p:nvGrpSpPr>
      <p:grpSpPr>
        <a:xfrm>
          <a:off x="0" y="0"/>
          <a:ext cx="0" cy="0"/>
          <a:chOff x="0" y="0"/>
          <a:chExt cx="0" cy="0"/>
        </a:xfrm>
      </p:grpSpPr>
      <p:sp>
        <p:nvSpPr>
          <p:cNvPr id="5" name="Background" descr="preencoded.png">
            <a:extLst>
              <a:ext uri="{FF2B5EF4-FFF2-40B4-BE49-F238E27FC236}">
                <a16:creationId xmlns:a16="http://schemas.microsoft.com/office/drawing/2014/main" id="{5F3BB899-74C3-EBF7-C191-EC2863B8F536}"/>
              </a:ext>
            </a:extLst>
          </p:cNvPr>
          <p:cNvSpPr/>
          <p:nvPr/>
        </p:nvSpPr>
        <p:spPr>
          <a:xfrm>
            <a:off x="0" y="0"/>
            <a:ext cx="12192000"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00CEAC"/>
          </a:solidFill>
          <a:ln w="11289" cap="flat">
            <a:noFill/>
            <a:prstDash val="solid"/>
            <a:miter/>
          </a:ln>
        </p:spPr>
        <p:txBody>
          <a:bodyPr rtlCol="0" anchor="ctr"/>
          <a:lstStyle/>
          <a:p>
            <a:endParaRPr lang="en-US" sz="1799" b="0" i="0" dirty="0">
              <a:latin typeface="72 Brand" panose="020B0504030603020204" pitchFamily="34" charset="0"/>
            </a:endParaRPr>
          </a:p>
        </p:txBody>
      </p:sp>
      <p:sp>
        <p:nvSpPr>
          <p:cNvPr id="6" name="Anvil" descr="preencoded.png">
            <a:extLst>
              <a:ext uri="{FF2B5EF4-FFF2-40B4-BE49-F238E27FC236}">
                <a16:creationId xmlns:a16="http://schemas.microsoft.com/office/drawing/2014/main" id="{F36DF1A0-33EF-D4BF-029F-2435A3EF8C01}"/>
              </a:ext>
            </a:extLst>
          </p:cNvPr>
          <p:cNvSpPr/>
          <p:nvPr/>
        </p:nvSpPr>
        <p:spPr>
          <a:xfrm>
            <a:off x="1503213" y="989323"/>
            <a:ext cx="9185575" cy="4528975"/>
          </a:xfrm>
          <a:custGeom>
            <a:avLst/>
            <a:gdLst>
              <a:gd name="connsiteX0" fmla="*/ 0 w 9187967"/>
              <a:gd name="connsiteY0" fmla="*/ 0 h 4528975"/>
              <a:gd name="connsiteX1" fmla="*/ 0 w 9187967"/>
              <a:gd name="connsiteY1" fmla="*/ 4528975 h 4528975"/>
              <a:gd name="connsiteX2" fmla="*/ 4669297 w 9187967"/>
              <a:gd name="connsiteY2" fmla="*/ 4528975 h 4528975"/>
              <a:gd name="connsiteX3" fmla="*/ 9187967 w 9187967"/>
              <a:gd name="connsiteY3" fmla="*/ 0 h 4528975"/>
              <a:gd name="connsiteX4" fmla="*/ 0 w 9187967"/>
              <a:gd name="connsiteY4" fmla="*/ 0 h 452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967" h="4528975">
                <a:moveTo>
                  <a:pt x="0" y="0"/>
                </a:moveTo>
                <a:lnTo>
                  <a:pt x="0" y="4528975"/>
                </a:lnTo>
                <a:lnTo>
                  <a:pt x="4669297" y="4528975"/>
                </a:lnTo>
                <a:lnTo>
                  <a:pt x="9187967" y="0"/>
                </a:lnTo>
                <a:lnTo>
                  <a:pt x="0" y="0"/>
                </a:lnTo>
                <a:close/>
              </a:path>
            </a:pathLst>
          </a:custGeom>
          <a:solidFill>
            <a:srgbClr val="63EDD4"/>
          </a:solidFill>
          <a:ln w="12596" cap="flat">
            <a:noFill/>
            <a:prstDash val="solid"/>
            <a:miter/>
          </a:ln>
        </p:spPr>
        <p:txBody>
          <a:bodyPr rtlCol="0" anchor="ctr"/>
          <a:lstStyle/>
          <a:p>
            <a:endParaRPr lang="en-US" sz="1799" b="0" i="0" dirty="0">
              <a:latin typeface="72 Brand" panose="020B0504030603020204" pitchFamily="34" charset="0"/>
            </a:endParaRPr>
          </a:p>
        </p:txBody>
      </p:sp>
      <p:sp>
        <p:nvSpPr>
          <p:cNvPr id="9" name="Title">
            <a:extLst>
              <a:ext uri="{FF2B5EF4-FFF2-40B4-BE49-F238E27FC236}">
                <a16:creationId xmlns:a16="http://schemas.microsoft.com/office/drawing/2014/main" id="{5515F5CA-E76C-CC3B-68A7-37E88873AB4B}"/>
              </a:ext>
            </a:extLst>
          </p:cNvPr>
          <p:cNvSpPr>
            <a:spLocks noGrp="1"/>
          </p:cNvSpPr>
          <p:nvPr>
            <p:ph type="title" hasCustomPrompt="1"/>
          </p:nvPr>
        </p:nvSpPr>
        <p:spPr>
          <a:xfrm>
            <a:off x="287925" y="2706317"/>
            <a:ext cx="5928376"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1020775437" name="LogoBlack-Dynamic" descr="{&quot;templafy&quot;:{&quot;id&quot;:&quot;82f4d727-77d1-41e8-b9be-3f7abd190361&quot;}}"/>
          <p:cNvPicPr>
            <a:picLocks noChangeAspect="1"/>
          </p:cNvPicPr>
          <p:nvPr/>
        </p:nvPicPr>
        <p:blipFill>
          <a:blip r:embed="rId2"/>
          <a:stretch>
            <a:fillRect/>
          </a:stretch>
        </p:blipFill>
        <p:spPr>
          <a:xfrm>
            <a:off x="287931" y="360000"/>
            <a:ext cx="727003" cy="360000"/>
          </a:xfrm>
          <a:prstGeom prst="rect">
            <a:avLst/>
          </a:prstGeom>
        </p:spPr>
      </p:pic>
      <p:sp>
        <p:nvSpPr>
          <p:cNvPr id="3" name="Classification-Dynamic" descr="{&quot;templafy&quot;:{&quot;id&quot;:&quot;5ba0907e-3e2a-4307-a82d-bc4d1764b083&quot;}}">
            <a:extLst>
              <a:ext uri="{FF2B5EF4-FFF2-40B4-BE49-F238E27FC236}">
                <a16:creationId xmlns:a16="http://schemas.microsoft.com/office/drawing/2014/main" id="{BBFBBDC3-D031-6041-465D-9F7147F423CF}"/>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836464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549795"/>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7110" y="0"/>
            <a:ext cx="6084890"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01" y="2141327"/>
            <a:ext cx="4124850"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7925" y="2706317"/>
            <a:ext cx="6025170"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918935488" name="LogoBlue-Dynamic" descr="{&quot;templafy&quot;:{&quot;id&quot;:&quot;92d9130a-2d1f-460d-af27-931d79aaa7a9&quot;}}"/>
          <p:cNvPicPr>
            <a:picLocks noChangeAspect="1"/>
          </p:cNvPicPr>
          <p:nvPr/>
        </p:nvPicPr>
        <p:blipFill>
          <a:blip r:embed="rId3"/>
          <a:stretch>
            <a:fillRect/>
          </a:stretch>
        </p:blipFill>
        <p:spPr>
          <a:xfrm>
            <a:off x="287931" y="360000"/>
            <a:ext cx="727003" cy="360000"/>
          </a:xfrm>
          <a:prstGeom prst="rect">
            <a:avLst/>
          </a:prstGeom>
        </p:spPr>
      </p:pic>
      <p:sp>
        <p:nvSpPr>
          <p:cNvPr id="3" name="Classification-Dynamic" descr="{&quot;templafy&quot;:{&quot;id&quot;:&quot;b9124f4f-c632-4997-b461-4a18c7d6a7d2&quot;}}">
            <a:extLst>
              <a:ext uri="{FF2B5EF4-FFF2-40B4-BE49-F238E27FC236}">
                <a16:creationId xmlns:a16="http://schemas.microsoft.com/office/drawing/2014/main" id="{4A078429-99DD-7555-B0F4-FEF46FD297B0}"/>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080055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1"/>
            <a:ext cx="12192000"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sz="1799" b="0" i="0" dirty="0">
              <a:latin typeface="72 Brand" panose="020B0504030603020204" pitchFamily="34" charset="0"/>
            </a:endParaRPr>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159" y="1156532"/>
            <a:ext cx="5612260"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sz="1799" b="0" i="0" dirty="0">
              <a:latin typeface="72 Brand" panose="020B0504030603020204" pitchFamily="34" charset="0"/>
            </a:endParaRPr>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4022" y="0"/>
            <a:ext cx="4357979"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287263" y="2051754"/>
            <a:ext cx="5528264" cy="997196"/>
          </a:xfrm>
        </p:spPr>
        <p:txBody>
          <a:bodyPr anchor="ctr" anchorCtr="0">
            <a:noAutofit/>
          </a:bodyPr>
          <a:lstStyle>
            <a:lvl1pPr>
              <a:lnSpc>
                <a:spcPct val="90000"/>
              </a:lnSpc>
              <a:defRPr sz="3599"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955720975" name="LogoWhite-Dynamic" descr="{&quot;templafy&quot;:{&quot;id&quot;:&quot;2eb3fa3e-07f1-4ba4-b101-0ceb46b51957&quot;}}"/>
          <p:cNvPicPr>
            <a:picLocks noChangeAspect="1"/>
          </p:cNvPicPr>
          <p:nvPr/>
        </p:nvPicPr>
        <p:blipFill>
          <a:blip r:embed="rId2"/>
          <a:stretch>
            <a:fillRect/>
          </a:stretch>
        </p:blipFill>
        <p:spPr>
          <a:xfrm>
            <a:off x="287931" y="360000"/>
            <a:ext cx="727003" cy="360000"/>
          </a:xfrm>
          <a:prstGeom prst="rect">
            <a:avLst/>
          </a:prstGeom>
        </p:spPr>
      </p:pic>
      <p:sp>
        <p:nvSpPr>
          <p:cNvPr id="5" name="Classification-Dynamic" descr="{&quot;templafy&quot;:{&quot;id&quot;:&quot;3c8bdebd-2aee-4bf9-9568-ace13257d670&quot;}}">
            <a:extLst>
              <a:ext uri="{FF2B5EF4-FFF2-40B4-BE49-F238E27FC236}">
                <a16:creationId xmlns:a16="http://schemas.microsoft.com/office/drawing/2014/main" id="{7A6CB977-D711-D436-9DC2-AAFCC56F9CAA}"/>
              </a:ext>
            </a:extLst>
          </p:cNvPr>
          <p:cNvSpPr txBox="1"/>
          <p:nvPr userDrawn="1"/>
        </p:nvSpPr>
        <p:spPr>
          <a:xfrm>
            <a:off x="440286"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034178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385">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Agenda title"/>
          <p:cNvSpPr>
            <a:spLocks noGrp="1"/>
          </p:cNvSpPr>
          <p:nvPr>
            <p:ph type="title" hasCustomPrompt="1"/>
          </p:nvPr>
        </p:nvSpPr>
        <p:spPr>
          <a:xfrm>
            <a:off x="503869" y="505381"/>
            <a:ext cx="11183564" cy="369332"/>
          </a:xfrm>
        </p:spPr>
        <p:txBody>
          <a:bodyPr/>
          <a:lstStyle>
            <a:lvl1pPr>
              <a:defRPr b="0" i="0">
                <a:latin typeface="72 Brand Medium" panose="020B0504030603020204" pitchFamily="34" charset="0"/>
              </a:defRPr>
            </a:lvl1pPr>
          </a:lstStyle>
          <a:p>
            <a:r>
              <a:rPr lang="en-US" dirty="0"/>
              <a:t>Agenda</a:t>
            </a:r>
          </a:p>
        </p:txBody>
      </p:sp>
      <p:sp>
        <p:nvSpPr>
          <p:cNvPr id="5" name="Text placeholder">
            <a:extLst>
              <a:ext uri="{FF2B5EF4-FFF2-40B4-BE49-F238E27FC236}">
                <a16:creationId xmlns:a16="http://schemas.microsoft.com/office/drawing/2014/main" id="{8E82BE2B-69B2-5121-2AA4-8473C53F0CF1}"/>
              </a:ext>
            </a:extLst>
          </p:cNvPr>
          <p:cNvSpPr>
            <a:spLocks noGrp="1"/>
          </p:cNvSpPr>
          <p:nvPr>
            <p:ph type="body" sz="quarter" idx="11" hasCustomPrompt="1"/>
          </p:nvPr>
        </p:nvSpPr>
        <p:spPr>
          <a:xfrm>
            <a:off x="503869" y="1548000"/>
            <a:ext cx="11183565" cy="4787900"/>
          </a:xfrm>
        </p:spPr>
        <p:txBody>
          <a:bodyPr/>
          <a:lstStyle>
            <a:lvl1pPr>
              <a:defRPr/>
            </a:lvl1pPr>
          </a:lstStyle>
          <a:p>
            <a:pPr lvl="0"/>
            <a:r>
              <a:rPr lang="en-US" dirty="0"/>
              <a:t>Agenda Item/Divider Headline</a:t>
            </a:r>
          </a:p>
          <a:p>
            <a:pPr lvl="1"/>
            <a:r>
              <a:rPr lang="en-US" dirty="0"/>
              <a:t>Details</a:t>
            </a:r>
          </a:p>
        </p:txBody>
      </p:sp>
    </p:spTree>
    <p:extLst>
      <p:ext uri="{BB962C8B-B14F-4D97-AF65-F5344CB8AC3E}">
        <p14:creationId xmlns:p14="http://schemas.microsoft.com/office/powerpoint/2010/main" val="1051787005"/>
      </p:ext>
    </p:extLst>
  </p:cSld>
  <p:clrMapOvr>
    <a:masterClrMapping/>
  </p:clrMapOvr>
  <p:extLst>
    <p:ext uri="{DCECCB84-F9BA-43D5-87BE-67443E8EF086}">
      <p15:sldGuideLst xmlns:p15="http://schemas.microsoft.com/office/powerpoint/2012/main">
        <p15:guide id="1" pos="311">
          <p15:clr>
            <a:srgbClr val="FBAE40"/>
          </p15:clr>
        </p15:guide>
        <p15:guide id="2" orient="horz" pos="97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3880312847"/>
      </p:ext>
    </p:extLst>
  </p:cSld>
  <p:clrMapOvr>
    <a:masterClrMapping/>
  </p:clrMapOvr>
  <p:hf sldNum="0" hdr="0" ftr="0" dt="0"/>
  <p:extLst>
    <p:ext uri="{DCECCB84-F9BA-43D5-87BE-67443E8EF086}">
      <p15:sldGuideLst xmlns:p15="http://schemas.microsoft.com/office/powerpoint/2012/main">
        <p15:guide id="1" pos="314">
          <p15:clr>
            <a:srgbClr val="FBAE40"/>
          </p15:clr>
        </p15:guide>
        <p15:guide id="2" orient="horz" pos="2160">
          <p15:clr>
            <a:srgbClr val="FBAE40"/>
          </p15:clr>
        </p15:guide>
        <p15:guide id="3" pos="736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2310601693"/>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4">
          <p15:clr>
            <a:srgbClr val="FBAE40"/>
          </p15:clr>
        </p15:guide>
        <p15:guide id="4" orient="horz" pos="865">
          <p15:clr>
            <a:srgbClr val="FBAE40"/>
          </p15:clr>
        </p15:guide>
        <p15:guide id="5" orient="horz" pos="129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1326199201"/>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4">
          <p15:clr>
            <a:srgbClr val="FBAE40"/>
          </p15:clr>
        </p15:guide>
        <p15:guide id="4" orient="horz" pos="865">
          <p15:clr>
            <a:srgbClr val="FBAE40"/>
          </p15:clr>
        </p15:guide>
        <p15:guide id="5" orient="horz" pos="129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dirty="0"/>
              <a:t>Insert page title (sentence case)</a:t>
            </a:r>
            <a:endParaRPr lang="en-US" dirty="0"/>
          </a:p>
        </p:txBody>
      </p:sp>
    </p:spTree>
    <p:extLst>
      <p:ext uri="{BB962C8B-B14F-4D97-AF65-F5344CB8AC3E}">
        <p14:creationId xmlns:p14="http://schemas.microsoft.com/office/powerpoint/2010/main" val="3299434532"/>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9" y="1548000"/>
            <a:ext cx="11183565" cy="4787900"/>
          </a:xfrm>
        </p:spPr>
        <p:txBody>
          <a:bodyPr/>
          <a:lstStyle>
            <a:lvl1pPr>
              <a:defRPr/>
            </a:lvl1pPr>
          </a:lstStyle>
          <a:p>
            <a:pPr lvl="0"/>
            <a:r>
              <a:rPr lang="en-GB" dirty="0"/>
              <a:t>Start typing to add text without a bullet point. To add a bullet point, place the cursor at the start of this line and press tab.</a:t>
            </a:r>
            <a:endParaRPr lang="en-US" noProof="0"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69" y="504000"/>
            <a:ext cx="11183564" cy="369332"/>
          </a:xfrm>
        </p:spPr>
        <p:txBody>
          <a:bodyPr/>
          <a:lstStyle>
            <a:lvl1pPr>
              <a:defRPr b="0"/>
            </a:lvl1pPr>
          </a:lstStyle>
          <a:p>
            <a:r>
              <a:rPr lang="en-US" noProof="0" dirty="0"/>
              <a:t>Insert page title (sentence case)</a:t>
            </a:r>
            <a:endParaRPr lang="en-US" dirty="0"/>
          </a:p>
        </p:txBody>
      </p:sp>
    </p:spTree>
    <p:extLst>
      <p:ext uri="{BB962C8B-B14F-4D97-AF65-F5344CB8AC3E}">
        <p14:creationId xmlns:p14="http://schemas.microsoft.com/office/powerpoint/2010/main" val="3708056893"/>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548000"/>
            <a:ext cx="5326613"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548000"/>
            <a:ext cx="5326613"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753854531"/>
      </p:ext>
    </p:extLst>
  </p:cSld>
  <p:clrMapOvr>
    <a:masterClrMapping/>
  </p:clrMapOvr>
  <p:extLst>
    <p:ext uri="{DCECCB84-F9BA-43D5-87BE-67443E8EF086}">
      <p15:sldGuideLst xmlns:p15="http://schemas.microsoft.com/office/powerpoint/2012/main">
        <p15:guide id="1" pos="314">
          <p15:clr>
            <a:srgbClr val="FBAE40"/>
          </p15:clr>
        </p15:guide>
        <p15:guide id="2" orient="horz" pos="3997">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72">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548000"/>
            <a:ext cx="3563072"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4115" y="1548000"/>
            <a:ext cx="3563072"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548000"/>
            <a:ext cx="3563072"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88198363"/>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74">
          <p15:clr>
            <a:srgbClr val="FBAE40"/>
          </p15:clr>
        </p15:guide>
        <p15:guide id="10" orient="horz" pos="399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714992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75238"/>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0820" y="1548001"/>
            <a:ext cx="5326613"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770000"/>
            <a:ext cx="5326613" cy="1575238"/>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548001"/>
            <a:ext cx="5326613"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799240024"/>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7116" y="1548000"/>
            <a:ext cx="3390317"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0493" y="1548000"/>
            <a:ext cx="3390317"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548000"/>
            <a:ext cx="3390317"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772322397"/>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70">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2462" y="387720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2462"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49599" y="387720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49599"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6734" y="387720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6734"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3" name="Text placeholder - column 2"/>
          <p:cNvSpPr>
            <a:spLocks noGrp="1"/>
          </p:cNvSpPr>
          <p:nvPr>
            <p:ph type="body" sz="quarter" idx="10" hasCustomPrompt="1"/>
          </p:nvPr>
        </p:nvSpPr>
        <p:spPr>
          <a:xfrm>
            <a:off x="503869" y="387720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3869"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022932964"/>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0" i="0">
                <a:latin typeface="72 Brand Medium" panose="020B0504030603020204" pitchFamily="34" charset="0"/>
              </a:defRPr>
            </a:lvl1pPr>
            <a:lvl2pPr marL="395802"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1785654590"/>
      </p:ext>
    </p:extLst>
  </p:cSld>
  <p:clrMapOvr>
    <a:masterClrMapping/>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3204">
          <p15:clr>
            <a:srgbClr val="FBAE40"/>
          </p15:clr>
        </p15:guide>
        <p15:guide id="6" pos="736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0"/>
            <a:ext cx="4066941"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868" y="1548000"/>
            <a:ext cx="7090154" cy="4788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3870" y="504000"/>
            <a:ext cx="709015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98384968"/>
      </p:ext>
    </p:extLst>
  </p:cSld>
  <p:clrMapOvr>
    <a:masterClrMapping/>
  </p:clrMapOvr>
  <p:extLst>
    <p:ext uri="{DCECCB84-F9BA-43D5-87BE-67443E8EF086}">
      <p15:sldGuideLst xmlns:p15="http://schemas.microsoft.com/office/powerpoint/2012/main">
        <p15:guide id="1" pos="314">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7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2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43393987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557338"/>
            <a:ext cx="5326613" cy="4788000"/>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3869" y="1548000"/>
            <a:ext cx="5326613" cy="4788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530350"/>
      </p:ext>
    </p:extLst>
  </p:cSld>
  <p:clrMapOvr>
    <a:masterClrMapping/>
  </p:clrMapOvr>
  <p:extLst>
    <p:ext uri="{DCECCB84-F9BA-43D5-87BE-67443E8EF086}">
      <p15:sldGuideLst xmlns:p15="http://schemas.microsoft.com/office/powerpoint/2012/main">
        <p15:guide id="1" pos="314">
          <p15:clr>
            <a:srgbClr val="FBAE40"/>
          </p15:clr>
        </p15:guide>
        <p15:guide id="2" orient="horz" pos="972">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548000"/>
            <a:ext cx="11182288" cy="4788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50005230"/>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2">
          <p15:clr>
            <a:srgbClr val="FBAE40"/>
          </p15:clr>
        </p15:guide>
        <p15:guide id="5" orient="horz" pos="3991">
          <p15:clr>
            <a:srgbClr val="FBAE40"/>
          </p15:clr>
        </p15:guide>
        <p15:guide id="6" pos="736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650986"/>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107" y="2905126"/>
            <a:ext cx="1726946"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d6256402-e3b2-4fd5-955f-f92490099723&quot;}}">
            <a:extLst>
              <a:ext uri="{FF2B5EF4-FFF2-40B4-BE49-F238E27FC236}">
                <a16:creationId xmlns:a16="http://schemas.microsoft.com/office/drawing/2014/main" id="{EDAF1AF5-D568-20CC-6052-F655D86F5486}"/>
              </a:ext>
            </a:extLst>
          </p:cNvPr>
          <p:cNvSpPr txBox="1">
            <a:spLocks/>
          </p:cNvSpPr>
          <p:nvPr userDrawn="1"/>
        </p:nvSpPr>
        <p:spPr>
          <a:xfrm>
            <a:off x="503870" y="6536751"/>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2025 SAP SE or an SAP affiliate company. All rights reserved. See Legal Notice on www.sap.com/legal-notice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107" y="1543050"/>
            <a:ext cx="5412068" cy="846386"/>
          </a:xfrm>
        </p:spPr>
        <p:txBody>
          <a:bodyPr/>
          <a:lstStyle>
            <a:lvl1pPr>
              <a:defRPr sz="5498" b="0" i="0">
                <a:latin typeface="72 Brand Medium" panose="020B0504030603020204" pitchFamily="34" charset="0"/>
              </a:defRPr>
            </a:lvl1pPr>
          </a:lstStyle>
          <a:p>
            <a:r>
              <a:rPr lang="en-GB" dirty="0"/>
              <a:t>Thank you.</a:t>
            </a:r>
            <a:endParaRPr lang="en-US" dirty="0"/>
          </a:p>
        </p:txBody>
      </p:sp>
      <p:pic>
        <p:nvPicPr>
          <p:cNvPr id="5" name="Picture 4">
            <a:extLst>
              <a:ext uri="{FF2B5EF4-FFF2-40B4-BE49-F238E27FC236}">
                <a16:creationId xmlns:a16="http://schemas.microsoft.com/office/drawing/2014/main" id="{9B2C865E-BEC1-EE4C-E61C-369AEE2DFC76}"/>
              </a:ext>
            </a:extLst>
          </p:cNvPr>
          <p:cNvPicPr>
            <a:picLocks noChangeAspect="1"/>
          </p:cNvPicPr>
          <p:nvPr userDrawn="1"/>
        </p:nvPicPr>
        <p:blipFill>
          <a:blip r:embed="rId2"/>
          <a:stretch>
            <a:fillRect/>
          </a:stretch>
        </p:blipFill>
        <p:spPr>
          <a:xfrm>
            <a:off x="8181817" y="5990000"/>
            <a:ext cx="3505490" cy="360000"/>
          </a:xfrm>
          <a:prstGeom prst="rect">
            <a:avLst/>
          </a:prstGeom>
        </p:spPr>
      </p:pic>
    </p:spTree>
    <p:extLst>
      <p:ext uri="{BB962C8B-B14F-4D97-AF65-F5344CB8AC3E}">
        <p14:creationId xmlns:p14="http://schemas.microsoft.com/office/powerpoint/2010/main" val="2021706611"/>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711037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Blue cover, anvil and image">
    <p:bg>
      <p:bgRef idx="1001">
        <a:schemeClr val="bg1"/>
      </p:bgRef>
    </p:bg>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9DE307C8-D1C3-00E2-C5B0-2A7EBB98138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0" y="0"/>
            <a:ext cx="12192000" cy="6861496"/>
          </a:xfrm>
          <a:prstGeom prst="rect">
            <a:avLst/>
          </a:prstGeom>
        </p:spPr>
      </p:pic>
      <p:pic>
        <p:nvPicPr>
          <p:cNvPr id="11" name="Image 1" descr="preencoded.png">
            <a:extLst>
              <a:ext uri="{FF2B5EF4-FFF2-40B4-BE49-F238E27FC236}">
                <a16:creationId xmlns:a16="http://schemas.microsoft.com/office/drawing/2014/main" id="{6C575B3E-49FD-8450-F2CB-84C6E7A1153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52159" y="1156532"/>
            <a:ext cx="5612260" cy="2756252"/>
          </a:xfrm>
          <a:prstGeom prst="rect">
            <a:avLst/>
          </a:prstGeom>
        </p:spPr>
      </p:pic>
      <p:pic>
        <p:nvPicPr>
          <p:cNvPr id="28936725" name="Acquired Company Logo Placeholder" descr="{&quot;templafy&quot;:{&quot;id&quot;:&quot;e24a6e43-600a-4c6b-89de-bcf3787a4fa8&quot;}}" hidden="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2501" y="2141327"/>
            <a:ext cx="4124850" cy="266010"/>
          </a:xfrm>
          <a:prstGeom prst="rect">
            <a:avLst/>
          </a:prstGeom>
        </p:spPr>
      </p:pic>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4022" y="0"/>
            <a:ext cx="4357979"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287263" y="2206502"/>
            <a:ext cx="5566354" cy="997196"/>
          </a:xfrm>
        </p:spPr>
        <p:txBody>
          <a:bodyPr anchor="b" anchorCtr="0">
            <a:noAutofit/>
          </a:bodyPr>
          <a:lstStyle>
            <a:lvl1pPr>
              <a:lnSpc>
                <a:spcPct val="90000"/>
              </a:lnSpc>
              <a:defRPr sz="3599" b="0" i="0">
                <a:solidFill>
                  <a:schemeClr val="bg1"/>
                </a:solidFill>
                <a:latin typeface="+mj-lt"/>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599" kern="0" dirty="0" err="1">
              <a:ea typeface="72 Brand" pitchFamily="34" charset="-128"/>
              <a:cs typeface="72 Brand" pitchFamily="34" charset="-128"/>
            </a:endParaRPr>
          </a:p>
        </p:txBody>
      </p:sp>
      <p:pic>
        <p:nvPicPr>
          <p:cNvPr id="1457846283" name="LogoWhite-Dynamic" descr="{&quot;templafy&quot;:{&quot;id&quot;:&quot;d52edecf-0a63-4d75-bb74-4a557f7da4ff&quot;}}"/>
          <p:cNvPicPr>
            <a:picLocks noChangeAspect="1"/>
          </p:cNvPicPr>
          <p:nvPr/>
        </p:nvPicPr>
        <p:blipFill>
          <a:blip r:embed="rId7"/>
          <a:stretch>
            <a:fillRect/>
          </a:stretch>
        </p:blipFill>
        <p:spPr>
          <a:xfrm>
            <a:off x="287931" y="360000"/>
            <a:ext cx="727003" cy="360000"/>
          </a:xfrm>
          <a:prstGeom prst="rect">
            <a:avLst/>
          </a:prstGeom>
        </p:spPr>
      </p:pic>
      <p:sp>
        <p:nvSpPr>
          <p:cNvPr id="2" name="Classification-Dynamic" descr="{&quot;templafy&quot;:{&quot;id&quot;:&quot;7d0313a9-572b-4b1a-be2e-2387ea1b4290&quot;}}">
            <a:extLst>
              <a:ext uri="{FF2B5EF4-FFF2-40B4-BE49-F238E27FC236}">
                <a16:creationId xmlns:a16="http://schemas.microsoft.com/office/drawing/2014/main" id="{983C61D2-274F-56BE-8AAA-10DF981070E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bg1"/>
                </a:solidFill>
                <a:latin typeface="72 Brand" panose="020B0504030603020204" pitchFamily="34" charset="0"/>
                <a:ea typeface="72 Brand" pitchFamily="34" charset="-128"/>
                <a:cs typeface="72 Brand" pitchFamily="34" charset="-128"/>
              </a:rPr>
              <a:t>PUBLIC</a:t>
            </a:r>
          </a:p>
        </p:txBody>
      </p:sp>
    </p:spTree>
    <p:extLst>
      <p:ext uri="{BB962C8B-B14F-4D97-AF65-F5344CB8AC3E}">
        <p14:creationId xmlns:p14="http://schemas.microsoft.com/office/powerpoint/2010/main" val="16665444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Screenshot, head no tex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65CDE7A-FDA2-3C7A-BD72-B776101FF9ED}"/>
              </a:ext>
            </a:extLst>
          </p:cNvPr>
          <p:cNvSpPr/>
          <p:nvPr userDrawn="1"/>
        </p:nvSpPr>
        <p:spPr bwMode="gray">
          <a:xfrm>
            <a:off x="7295632" y="2674378"/>
            <a:ext cx="4639618" cy="2320413"/>
          </a:xfrm>
          <a:custGeom>
            <a:avLst/>
            <a:gdLst>
              <a:gd name="connsiteX0" fmla="*/ 0 w 4640826"/>
              <a:gd name="connsiteY0" fmla="*/ 0 h 2320413"/>
              <a:gd name="connsiteX1" fmla="*/ 2320413 w 4640826"/>
              <a:gd name="connsiteY1" fmla="*/ 0 h 2320413"/>
              <a:gd name="connsiteX2" fmla="*/ 4640826 w 4640826"/>
              <a:gd name="connsiteY2" fmla="*/ 0 h 2320413"/>
              <a:gd name="connsiteX3" fmla="*/ 2320413 w 4640826"/>
              <a:gd name="connsiteY3" fmla="*/ 2320413 h 2320413"/>
              <a:gd name="connsiteX4" fmla="*/ 0 w 4640826"/>
              <a:gd name="connsiteY4" fmla="*/ 2320413 h 232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26" h="2320413">
                <a:moveTo>
                  <a:pt x="0" y="0"/>
                </a:moveTo>
                <a:lnTo>
                  <a:pt x="2320413" y="0"/>
                </a:lnTo>
                <a:lnTo>
                  <a:pt x="4640826" y="0"/>
                </a:lnTo>
                <a:lnTo>
                  <a:pt x="2320413" y="2320413"/>
                </a:lnTo>
                <a:lnTo>
                  <a:pt x="0" y="2320413"/>
                </a:lnTo>
                <a:close/>
              </a:path>
            </a:pathLst>
          </a:custGeom>
          <a:solidFill>
            <a:srgbClr val="D1EFFF"/>
          </a:solidFill>
          <a:ln w="25400" algn="ctr">
            <a:noFill/>
            <a:miter lim="800000"/>
            <a:headEnd/>
            <a:tailEnd/>
          </a:ln>
        </p:spPr>
        <p:txBody>
          <a:bodyPr wrap="square" lIns="89885" tIns="71905" rIns="89885" bIns="71905" rtlCol="0" anchor="ctr">
            <a:noAutofit/>
          </a:bodyPr>
          <a:lstStyle/>
          <a:p>
            <a:pPr marR="0" algn="ctr" defTabSz="913030" eaLnBrk="1" fontAlgn="base" latinLnBrk="0" hangingPunct="1">
              <a:lnSpc>
                <a:spcPct val="100000"/>
              </a:lnSpc>
              <a:spcBef>
                <a:spcPct val="50000"/>
              </a:spcBef>
              <a:spcAft>
                <a:spcPct val="0"/>
              </a:spcAft>
              <a:buClr>
                <a:srgbClr val="F0AB00"/>
              </a:buClr>
              <a:buSzPct val="80000"/>
              <a:tabLst/>
            </a:pPr>
            <a:endParaRPr kumimoji="0" lang="en-US" sz="1795"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 name="Title"/>
          <p:cNvSpPr>
            <a:spLocks noGrp="1"/>
          </p:cNvSpPr>
          <p:nvPr>
            <p:ph type="title" hasCustomPrompt="1"/>
          </p:nvPr>
        </p:nvSpPr>
        <p:spPr>
          <a:xfrm>
            <a:off x="731330" y="731523"/>
            <a:ext cx="10820556" cy="369332"/>
          </a:xfrm>
        </p:spPr>
        <p:txBody>
          <a:bodyPr/>
          <a:lstStyle>
            <a:lvl1pPr>
              <a:defRPr>
                <a:solidFill>
                  <a:srgbClr val="0070F2"/>
                </a:solidFill>
              </a:defRPr>
            </a:lvl1pPr>
          </a:lstStyle>
          <a:p>
            <a:r>
              <a:rPr lang="en-US" noProof="0"/>
              <a:t>Title</a:t>
            </a:r>
            <a:endParaRPr lang="en-US"/>
          </a:p>
        </p:txBody>
      </p:sp>
      <p:pic>
        <p:nvPicPr>
          <p:cNvPr id="2" name="Laptop">
            <a:extLst>
              <a:ext uri="{FF2B5EF4-FFF2-40B4-BE49-F238E27FC236}">
                <a16:creationId xmlns:a16="http://schemas.microsoft.com/office/drawing/2014/main" id="{107F6F72-7C5C-63CD-9988-D40E5D95F89E}"/>
              </a:ext>
            </a:extLst>
          </p:cNvPr>
          <p:cNvPicPr>
            <a:picLocks noChangeAspect="1"/>
          </p:cNvPicPr>
          <p:nvPr userDrawn="1"/>
        </p:nvPicPr>
        <p:blipFill>
          <a:blip r:embed="rId2"/>
          <a:stretch>
            <a:fillRect/>
          </a:stretch>
        </p:blipFill>
        <p:spPr>
          <a:xfrm>
            <a:off x="434477" y="1425677"/>
            <a:ext cx="8863931" cy="4935794"/>
          </a:xfrm>
          <a:prstGeom prst="rect">
            <a:avLst/>
          </a:prstGeom>
        </p:spPr>
      </p:pic>
      <p:sp>
        <p:nvSpPr>
          <p:cNvPr id="4" name="screenshot">
            <a:extLst>
              <a:ext uri="{FF2B5EF4-FFF2-40B4-BE49-F238E27FC236}">
                <a16:creationId xmlns:a16="http://schemas.microsoft.com/office/drawing/2014/main" id="{0C813F82-F93A-953A-5C80-1A3E3A7BBBB5}"/>
              </a:ext>
            </a:extLst>
          </p:cNvPr>
          <p:cNvSpPr>
            <a:spLocks noGrp="1" noChangeAspect="1"/>
          </p:cNvSpPr>
          <p:nvPr>
            <p:ph type="pic" sz="quarter" idx="12" hasCustomPrompt="1"/>
          </p:nvPr>
        </p:nvSpPr>
        <p:spPr>
          <a:xfrm>
            <a:off x="1068546" y="3673213"/>
            <a:ext cx="7595784" cy="276871"/>
          </a:xfrm>
          <a:solidFill>
            <a:schemeClr val="bg1"/>
          </a:solidFill>
        </p:spPr>
        <p:txBody>
          <a:bodyPr anchor="ctr" anchorCtr="0"/>
          <a:lstStyle>
            <a:lvl1pPr algn="ctr">
              <a:defRPr/>
            </a:lvl1pPr>
          </a:lstStyle>
          <a:p>
            <a:r>
              <a:rPr lang="en-US"/>
              <a:t>Screenshot</a:t>
            </a:r>
          </a:p>
        </p:txBody>
      </p:sp>
    </p:spTree>
    <p:extLst>
      <p:ext uri="{BB962C8B-B14F-4D97-AF65-F5344CB8AC3E}">
        <p14:creationId xmlns:p14="http://schemas.microsoft.com/office/powerpoint/2010/main" val="42570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8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ocial Media - Screen with image 1">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15852CA7-6A33-20E3-025D-7542E4D99B66}"/>
              </a:ext>
            </a:extLst>
          </p:cNvPr>
          <p:cNvSpPr>
            <a:spLocks noGrp="1"/>
          </p:cNvSpPr>
          <p:nvPr>
            <p:ph type="pic" sz="quarter" idx="10"/>
          </p:nvPr>
        </p:nvSpPr>
        <p:spPr>
          <a:xfrm>
            <a:off x="5315975" y="854665"/>
            <a:ext cx="6240206" cy="3503633"/>
          </a:xfrm>
          <a:prstGeom prst="rect">
            <a:avLst/>
          </a:prstGeom>
        </p:spPr>
        <p:txBody>
          <a:bodyPr/>
          <a:lstStyle/>
          <a:p>
            <a:endParaRPr lang="en-US"/>
          </a:p>
        </p:txBody>
      </p:sp>
    </p:spTree>
    <p:extLst>
      <p:ext uri="{BB962C8B-B14F-4D97-AF65-F5344CB8AC3E}">
        <p14:creationId xmlns:p14="http://schemas.microsoft.com/office/powerpoint/2010/main" val="3247823767"/>
      </p:ext>
    </p:extLst>
  </p:cSld>
  <p:clrMapOvr>
    <a:masterClrMapping/>
  </p:clrMapOvr>
  <p:extLst>
    <p:ext uri="{DCECCB84-F9BA-43D5-87BE-67443E8EF086}">
      <p15:sldGuideLst xmlns:p15="http://schemas.microsoft.com/office/powerpoint/2012/main">
        <p15:guide id="2" pos="4467">
          <p15:clr>
            <a:srgbClr val="FBAE40"/>
          </p15:clr>
        </p15:guide>
        <p15:guide id="5" pos="8595">
          <p15:clr>
            <a:srgbClr val="FBAE40"/>
          </p15:clr>
        </p15:guide>
        <p15:guide id="7" pos="4286">
          <p15:clr>
            <a:srgbClr val="FBAE40"/>
          </p15:clr>
        </p15:guide>
        <p15:guide id="12" pos="5669">
          <p15:clr>
            <a:srgbClr val="FBAE40"/>
          </p15:clr>
        </p15:guide>
        <p15:guide id="13" pos="3106">
          <p15:clr>
            <a:srgbClr val="FBAE40"/>
          </p15:clr>
        </p15:guide>
        <p15:guide id="14" pos="2902">
          <p15:clr>
            <a:srgbClr val="FBAE40"/>
          </p15:clr>
        </p15:guide>
        <p15:guide id="15" pos="1723">
          <p15:clr>
            <a:srgbClr val="FBAE40"/>
          </p15:clr>
        </p15:guide>
        <p15:guide id="16" pos="1519">
          <p15:clr>
            <a:srgbClr val="FBAE40"/>
          </p15:clr>
        </p15:guide>
        <p15:guide id="17" pos="5851">
          <p15:clr>
            <a:srgbClr val="FBAE40"/>
          </p15:clr>
        </p15:guide>
        <p15:guide id="18" pos="7030">
          <p15:clr>
            <a:srgbClr val="FBAE40"/>
          </p15:clr>
        </p15:guide>
        <p15:guide id="19" pos="7212">
          <p15:clr>
            <a:srgbClr val="FBAE40"/>
          </p15:clr>
        </p15:guide>
        <p15:guide id="20" pos="8414">
          <p15:clr>
            <a:srgbClr val="FBAE40"/>
          </p15:clr>
        </p15:guide>
        <p15:guide id="25" orient="horz" pos="338">
          <p15:clr>
            <a:srgbClr val="FBAE40"/>
          </p15:clr>
        </p15:guide>
        <p15:guide id="27" orient="horz" pos="3241">
          <p15:clr>
            <a:srgbClr val="FBAE40"/>
          </p15:clr>
        </p15:guide>
        <p15:guide id="30" orient="horz" pos="6121">
          <p15:clr>
            <a:srgbClr val="FBAE40"/>
          </p15:clr>
        </p15:guide>
        <p15:guide id="31" pos="340">
          <p15:clr>
            <a:srgbClr val="FBAE40"/>
          </p15:clr>
        </p15:guide>
        <p15:guide id="34" pos="9774">
          <p15:clr>
            <a:srgbClr val="FBAE40"/>
          </p15:clr>
        </p15:guide>
        <p15:guide id="35" pos="9978">
          <p15:clr>
            <a:srgbClr val="FBAE40"/>
          </p15:clr>
        </p15:guide>
        <p15:guide id="36" pos="11158">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6_Cover Image - Left-aligned, GTS">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37E795-190A-4FA2-BEC5-63940CBC50A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33338" y="-14094"/>
            <a:ext cx="12275448" cy="6886187"/>
          </a:xfrm>
          <a:prstGeom prst="rect">
            <a:avLst/>
          </a:prstGeom>
        </p:spPr>
      </p:pic>
      <p:sp>
        <p:nvSpPr>
          <p:cNvPr id="16" name="Rectangle 15">
            <a:extLst>
              <a:ext uri="{FF2B5EF4-FFF2-40B4-BE49-F238E27FC236}">
                <a16:creationId xmlns:a16="http://schemas.microsoft.com/office/drawing/2014/main" id="{7201EB4F-2494-4BBD-91D7-B381A85ED884}"/>
              </a:ext>
            </a:extLst>
          </p:cNvPr>
          <p:cNvSpPr/>
          <p:nvPr userDrawn="1"/>
        </p:nvSpPr>
        <p:spPr>
          <a:xfrm>
            <a:off x="-33338" y="-14094"/>
            <a:ext cx="9126538" cy="6894730"/>
          </a:xfrm>
          <a:prstGeom prst="rect">
            <a:avLst/>
          </a:prstGeom>
          <a:gradFill flip="none" rotWithShape="1">
            <a:gsLst>
              <a:gs pos="0">
                <a:schemeClr val="bg1">
                  <a:alpha val="0"/>
                </a:schemeClr>
              </a:gs>
              <a:gs pos="47000">
                <a:schemeClr val="bg1">
                  <a:alpha val="88000"/>
                </a:schemeClr>
              </a:gs>
              <a:gs pos="30000">
                <a:schemeClr val="bg1">
                  <a:alpha val="17000"/>
                </a:schemeClr>
              </a:gs>
              <a:gs pos="67000">
                <a:schemeClr val="bg1">
                  <a:alpha val="66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1098553"/>
            <a:ext cx="6411685" cy="2476499"/>
          </a:xfrm>
        </p:spPr>
        <p:txBody>
          <a:bodyPr anchor="b"/>
          <a:lstStyle>
            <a:lvl1pPr algn="l">
              <a:lnSpc>
                <a:spcPct val="90000"/>
              </a:lnSpc>
              <a:defRPr sz="4799">
                <a:solidFill>
                  <a:schemeClr val="tx1"/>
                </a:solidFill>
                <a:latin typeface="Arial Black" panose="020B0A04020102020204" pitchFamily="34" charset="0"/>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815374"/>
            <a:ext cx="3171824" cy="858228"/>
          </a:xfrm>
        </p:spPr>
        <p:txBody>
          <a:bodyPr/>
          <a:lstStyle>
            <a:lvl1pPr marL="0" indent="0" algn="l">
              <a:lnSpc>
                <a:spcPct val="90000"/>
              </a:lnSpc>
              <a:spcAft>
                <a:spcPts val="0"/>
              </a:spcAft>
              <a:buNone/>
              <a:defRPr sz="2399" b="0" i="0" spc="0">
                <a:solidFill>
                  <a:schemeClr val="tx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Arial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490821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tx1"/>
                </a:solidFill>
                <a:latin typeface="Arial Black" panose="020B0A04020102020204" pitchFamily="34" charset="0"/>
                <a:ea typeface="+mn-ea"/>
                <a:cs typeface="+mn-cs"/>
              </a:defRPr>
            </a:lvl1pPr>
          </a:lstStyle>
          <a:p>
            <a:endParaRPr lang="en-IE"/>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5153497"/>
            <a:ext cx="3253153" cy="530687"/>
          </a:xfrm>
        </p:spPr>
        <p:txBody>
          <a:bodyPr/>
          <a:lstStyle>
            <a:lvl1pPr marL="0" indent="0" algn="l" defTabSz="914126" rtl="0" eaLnBrk="1" latinLnBrk="0" hangingPunct="1">
              <a:spcAft>
                <a:spcPts val="0"/>
              </a:spcAft>
              <a:buNone/>
              <a:defRPr lang="en-US" sz="1400" b="0" kern="1200" dirty="0" smtClean="0">
                <a:solidFill>
                  <a:schemeClr val="tx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pic>
        <p:nvPicPr>
          <p:cNvPr id="19" name="Picture 18">
            <a:extLst>
              <a:ext uri="{FF2B5EF4-FFF2-40B4-BE49-F238E27FC236}">
                <a16:creationId xmlns:a16="http://schemas.microsoft.com/office/drawing/2014/main" id="{8E63B4E5-61EF-4E5E-8C47-8270CC4634F9}"/>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493412" y="79650"/>
            <a:ext cx="2693284" cy="581342"/>
          </a:xfrm>
          <a:prstGeom prst="rect">
            <a:avLst/>
          </a:prstGeom>
        </p:spPr>
      </p:pic>
    </p:spTree>
    <p:extLst>
      <p:ext uri="{BB962C8B-B14F-4D97-AF65-F5344CB8AC3E}">
        <p14:creationId xmlns:p14="http://schemas.microsoft.com/office/powerpoint/2010/main" val="1493131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8_Cover Image - Left-aligned, GTS">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glass, blur&#10;&#10;Description automatically generated">
            <a:extLst>
              <a:ext uri="{FF2B5EF4-FFF2-40B4-BE49-F238E27FC236}">
                <a16:creationId xmlns:a16="http://schemas.microsoft.com/office/drawing/2014/main" id="{BAE7633E-9FC3-4426-9EF3-36BDC14A8C2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3789"/>
          <a:stretch/>
        </p:blipFill>
        <p:spPr>
          <a:xfrm>
            <a:off x="1871047" y="22225"/>
            <a:ext cx="10320953" cy="6835776"/>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1098553"/>
            <a:ext cx="6411685" cy="2476499"/>
          </a:xfrm>
        </p:spPr>
        <p:txBody>
          <a:bodyPr anchor="b"/>
          <a:lstStyle>
            <a:lvl1pPr algn="l">
              <a:lnSpc>
                <a:spcPct val="90000"/>
              </a:lnSpc>
              <a:defRPr sz="4799">
                <a:solidFill>
                  <a:schemeClr val="tx1"/>
                </a:solidFill>
                <a:latin typeface="Arial Black" panose="020B0A04020102020204" pitchFamily="34" charset="0"/>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490821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tx1"/>
                </a:solidFill>
                <a:latin typeface="Arial Black" panose="020B0A04020102020204" pitchFamily="34" charset="0"/>
                <a:ea typeface="+mn-ea"/>
                <a:cs typeface="+mn-cs"/>
              </a:defRPr>
            </a:lvl1pPr>
          </a:lstStyle>
          <a:p>
            <a:endParaRPr lang="en-IE"/>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5153497"/>
            <a:ext cx="3253153" cy="530687"/>
          </a:xfrm>
        </p:spPr>
        <p:txBody>
          <a:bodyPr/>
          <a:lstStyle>
            <a:lvl1pPr marL="0" indent="0" algn="l" defTabSz="914126" rtl="0" eaLnBrk="1" latinLnBrk="0" hangingPunct="1">
              <a:spcAft>
                <a:spcPts val="0"/>
              </a:spcAft>
              <a:buNone/>
              <a:defRPr lang="en-US" sz="1400" b="0" kern="1200" dirty="0" smtClean="0">
                <a:solidFill>
                  <a:schemeClr val="tx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6" name="Subtitle 2">
            <a:extLst>
              <a:ext uri="{FF2B5EF4-FFF2-40B4-BE49-F238E27FC236}">
                <a16:creationId xmlns:a16="http://schemas.microsoft.com/office/drawing/2014/main" id="{79102B41-98C5-439A-9C24-2118C55F5266}"/>
              </a:ext>
            </a:extLst>
          </p:cNvPr>
          <p:cNvSpPr>
            <a:spLocks noGrp="1"/>
          </p:cNvSpPr>
          <p:nvPr>
            <p:ph type="subTitle" idx="1" hasCustomPrompt="1"/>
          </p:nvPr>
        </p:nvSpPr>
        <p:spPr>
          <a:xfrm>
            <a:off x="381001" y="3815374"/>
            <a:ext cx="3171824" cy="858228"/>
          </a:xfrm>
        </p:spPr>
        <p:txBody>
          <a:bodyPr/>
          <a:lstStyle>
            <a:lvl1pPr marL="0" indent="0" algn="l">
              <a:lnSpc>
                <a:spcPct val="90000"/>
              </a:lnSpc>
              <a:spcAft>
                <a:spcPts val="0"/>
              </a:spcAft>
              <a:buNone/>
              <a:defRPr sz="2399" b="0" i="0" spc="0">
                <a:solidFill>
                  <a:schemeClr val="tx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Arial 24pt</a:t>
            </a:r>
          </a:p>
        </p:txBody>
      </p:sp>
      <p:pic>
        <p:nvPicPr>
          <p:cNvPr id="12" name="Picture 11">
            <a:extLst>
              <a:ext uri="{FF2B5EF4-FFF2-40B4-BE49-F238E27FC236}">
                <a16:creationId xmlns:a16="http://schemas.microsoft.com/office/drawing/2014/main" id="{9C207453-DD22-4EBD-8B3B-58C714550A07}"/>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493412" y="79650"/>
            <a:ext cx="2693284" cy="581342"/>
          </a:xfrm>
          <a:prstGeom prst="rect">
            <a:avLst/>
          </a:prstGeom>
        </p:spPr>
      </p:pic>
    </p:spTree>
    <p:extLst>
      <p:ext uri="{BB962C8B-B14F-4D97-AF65-F5344CB8AC3E}">
        <p14:creationId xmlns:p14="http://schemas.microsoft.com/office/powerpoint/2010/main" val="2493465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4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3"/>
            <a:ext cx="5715000" cy="2476499"/>
          </a:xfrm>
        </p:spPr>
        <p:txBody>
          <a:bodyPr anchor="b"/>
          <a:lstStyle>
            <a:lvl1pPr algn="l">
              <a:lnSpc>
                <a:spcPct val="90000"/>
              </a:lnSpc>
              <a:defRPr sz="4799">
                <a:solidFill>
                  <a:schemeClr val="bg1"/>
                </a:solidFill>
                <a:latin typeface="Arial Black" panose="020B0A04020102020204" pitchFamily="34" charset="0"/>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419066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bg1"/>
                </a:solidFill>
                <a:latin typeface="Arial Black" panose="020B0A04020102020204" pitchFamily="34" charset="0"/>
                <a:ea typeface="+mn-ea"/>
                <a:cs typeface="+mn-cs"/>
              </a:defRPr>
            </a:lvl1pPr>
          </a:lstStyle>
          <a:p>
            <a:endParaRPr lang="en-IE"/>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4435947"/>
            <a:ext cx="3253153" cy="530687"/>
          </a:xfrm>
        </p:spPr>
        <p:txBody>
          <a:bodyPr/>
          <a:lstStyle>
            <a:lvl1pPr marL="0" indent="0" algn="l" defTabSz="914126" rtl="0" eaLnBrk="1" latinLnBrk="0" hangingPunct="1">
              <a:spcAft>
                <a:spcPts val="0"/>
              </a:spcAft>
              <a:buNone/>
              <a:defRPr lang="en-US" sz="1400" b="0" kern="1200" dirty="0" smtClean="0">
                <a:solidFill>
                  <a:schemeClr val="bg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5"/>
            <a:ext cx="4301168" cy="1092845"/>
          </a:xfrm>
        </p:spPr>
        <p:txBody>
          <a:bodyPr/>
          <a:lstStyle>
            <a:lvl1pPr marL="0" indent="0" algn="l">
              <a:lnSpc>
                <a:spcPct val="90000"/>
              </a:lnSpc>
              <a:spcAft>
                <a:spcPts val="0"/>
              </a:spcAft>
              <a:buNone/>
              <a:defRPr sz="2399" b="0" i="0" spc="0">
                <a:solidFill>
                  <a:schemeClr val="bg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12" name="Picture 11" descr="A picture containing text&#10;&#10;Description automatically generated">
            <a:extLst>
              <a:ext uri="{FF2B5EF4-FFF2-40B4-BE49-F238E27FC236}">
                <a16:creationId xmlns:a16="http://schemas.microsoft.com/office/drawing/2014/main" id="{D051E891-1282-48CC-8490-9FEA7ADD2CC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493412" y="79649"/>
            <a:ext cx="2693284" cy="581344"/>
          </a:xfrm>
          <a:prstGeom prst="rect">
            <a:avLst/>
          </a:prstGeom>
        </p:spPr>
      </p:pic>
    </p:spTree>
    <p:extLst>
      <p:ext uri="{BB962C8B-B14F-4D97-AF65-F5344CB8AC3E}">
        <p14:creationId xmlns:p14="http://schemas.microsoft.com/office/powerpoint/2010/main" val="4861238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3_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Title 1">
            <a:extLst>
              <a:ext uri="{FF2B5EF4-FFF2-40B4-BE49-F238E27FC236}">
                <a16:creationId xmlns:a16="http://schemas.microsoft.com/office/drawing/2014/main" id="{201E1645-9304-4EA8-AB14-64EABD158328}"/>
              </a:ext>
            </a:extLst>
          </p:cNvPr>
          <p:cNvSpPr>
            <a:spLocks noGrp="1"/>
          </p:cNvSpPr>
          <p:nvPr>
            <p:ph type="ctrTitle" hasCustomPrompt="1"/>
          </p:nvPr>
        </p:nvSpPr>
        <p:spPr>
          <a:xfrm>
            <a:off x="381001" y="1098553"/>
            <a:ext cx="6411685" cy="2476499"/>
          </a:xfrm>
        </p:spPr>
        <p:txBody>
          <a:bodyPr anchor="b"/>
          <a:lstStyle>
            <a:lvl1pPr algn="l">
              <a:lnSpc>
                <a:spcPct val="90000"/>
              </a:lnSpc>
              <a:defRPr sz="4799">
                <a:solidFill>
                  <a:schemeClr val="tx1"/>
                </a:solidFill>
                <a:latin typeface="Arial Black" panose="020B0A04020102020204" pitchFamily="34" charset="0"/>
              </a:defRPr>
            </a:lvl1pPr>
          </a:lstStyle>
          <a:p>
            <a:r>
              <a:rPr lang="en-US"/>
              <a:t>Place presentation title here 48pt</a:t>
            </a:r>
          </a:p>
        </p:txBody>
      </p:sp>
      <p:sp>
        <p:nvSpPr>
          <p:cNvPr id="20" name="Date Placeholder 10">
            <a:extLst>
              <a:ext uri="{FF2B5EF4-FFF2-40B4-BE49-F238E27FC236}">
                <a16:creationId xmlns:a16="http://schemas.microsoft.com/office/drawing/2014/main" id="{6F158FD5-7344-44B9-9A74-207C72CA0120}"/>
              </a:ext>
            </a:extLst>
          </p:cNvPr>
          <p:cNvSpPr>
            <a:spLocks noGrp="1"/>
          </p:cNvSpPr>
          <p:nvPr>
            <p:ph type="dt" sz="half" idx="2"/>
          </p:nvPr>
        </p:nvSpPr>
        <p:spPr>
          <a:xfrm>
            <a:off x="381002" y="490821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tx1"/>
                </a:solidFill>
                <a:latin typeface="Arial Black" panose="020B0A04020102020204" pitchFamily="34" charset="0"/>
                <a:ea typeface="+mn-ea"/>
                <a:cs typeface="+mn-cs"/>
              </a:defRPr>
            </a:lvl1pPr>
          </a:lstStyle>
          <a:p>
            <a:endParaRPr lang="en-IE"/>
          </a:p>
        </p:txBody>
      </p:sp>
      <p:sp>
        <p:nvSpPr>
          <p:cNvPr id="21" name="Text Placeholder 16">
            <a:extLst>
              <a:ext uri="{FF2B5EF4-FFF2-40B4-BE49-F238E27FC236}">
                <a16:creationId xmlns:a16="http://schemas.microsoft.com/office/drawing/2014/main" id="{EC56DE6A-2DBB-4961-9812-AF93BA9EF5D2}"/>
              </a:ext>
            </a:extLst>
          </p:cNvPr>
          <p:cNvSpPr>
            <a:spLocks noGrp="1"/>
          </p:cNvSpPr>
          <p:nvPr>
            <p:ph type="body" sz="quarter" idx="12" hasCustomPrompt="1"/>
          </p:nvPr>
        </p:nvSpPr>
        <p:spPr>
          <a:xfrm>
            <a:off x="381002" y="5153497"/>
            <a:ext cx="3253153" cy="530687"/>
          </a:xfrm>
        </p:spPr>
        <p:txBody>
          <a:bodyPr/>
          <a:lstStyle>
            <a:lvl1pPr marL="0" indent="0" algn="l" defTabSz="914126" rtl="0" eaLnBrk="1" latinLnBrk="0" hangingPunct="1">
              <a:spcAft>
                <a:spcPts val="0"/>
              </a:spcAft>
              <a:buNone/>
              <a:defRPr lang="en-US" sz="1400" b="0" kern="1200" dirty="0" smtClean="0">
                <a:solidFill>
                  <a:schemeClr val="tx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22" name="Subtitle 2">
            <a:extLst>
              <a:ext uri="{FF2B5EF4-FFF2-40B4-BE49-F238E27FC236}">
                <a16:creationId xmlns:a16="http://schemas.microsoft.com/office/drawing/2014/main" id="{513D2BA1-B402-441F-BEA5-543AF57C9E54}"/>
              </a:ext>
            </a:extLst>
          </p:cNvPr>
          <p:cNvSpPr>
            <a:spLocks noGrp="1"/>
          </p:cNvSpPr>
          <p:nvPr>
            <p:ph type="subTitle" idx="1" hasCustomPrompt="1"/>
          </p:nvPr>
        </p:nvSpPr>
        <p:spPr>
          <a:xfrm>
            <a:off x="381001" y="3815374"/>
            <a:ext cx="3171824" cy="858228"/>
          </a:xfrm>
        </p:spPr>
        <p:txBody>
          <a:bodyPr/>
          <a:lstStyle>
            <a:lvl1pPr marL="0" indent="0" algn="l">
              <a:lnSpc>
                <a:spcPct val="90000"/>
              </a:lnSpc>
              <a:spcAft>
                <a:spcPts val="0"/>
              </a:spcAft>
              <a:buNone/>
              <a:defRPr sz="2399" b="0" i="0" spc="0">
                <a:solidFill>
                  <a:schemeClr val="tx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Arial 24pt</a:t>
            </a:r>
          </a:p>
        </p:txBody>
      </p:sp>
      <p:pic>
        <p:nvPicPr>
          <p:cNvPr id="12" name="Picture 11" descr="Logo&#10;&#10;Description automatically generated">
            <a:extLst>
              <a:ext uri="{FF2B5EF4-FFF2-40B4-BE49-F238E27FC236}">
                <a16:creationId xmlns:a16="http://schemas.microsoft.com/office/drawing/2014/main" id="{E5AF77D5-657A-41E3-92BF-1F649969817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9494102" y="78672"/>
            <a:ext cx="2686667" cy="579914"/>
          </a:xfrm>
          <a:prstGeom prst="rect">
            <a:avLst/>
          </a:prstGeom>
        </p:spPr>
      </p:pic>
    </p:spTree>
    <p:extLst>
      <p:ext uri="{BB962C8B-B14F-4D97-AF65-F5344CB8AC3E}">
        <p14:creationId xmlns:p14="http://schemas.microsoft.com/office/powerpoint/2010/main" val="2639023253"/>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599">
                <a:latin typeface="Arial Black" panose="020B0A04020102020204" pitchFamily="34" charset="0"/>
              </a:defRPr>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89925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8" name="Title 1">
            <a:extLst>
              <a:ext uri="{FF2B5EF4-FFF2-40B4-BE49-F238E27FC236}">
                <a16:creationId xmlns:a16="http://schemas.microsoft.com/office/drawing/2014/main" id="{696F8D2F-0565-461A-A380-2E3F4C3CEB9E}"/>
              </a:ext>
            </a:extLst>
          </p:cNvPr>
          <p:cNvSpPr>
            <a:spLocks noGrp="1"/>
          </p:cNvSpPr>
          <p:nvPr>
            <p:ph type="title" hasCustomPrompt="1"/>
          </p:nvPr>
        </p:nvSpPr>
        <p:spPr>
          <a:xfrm>
            <a:off x="1433523" y="2015925"/>
            <a:ext cx="9157335" cy="2826150"/>
          </a:xfrm>
        </p:spPr>
        <p:txBody>
          <a:bodyPr anchor="ctr"/>
          <a:lstStyle>
            <a:lvl1pPr algn="ctr">
              <a:defRPr sz="5398">
                <a:solidFill>
                  <a:schemeClr val="tx1"/>
                </a:solidFill>
                <a:latin typeface="Arial Black" panose="020B0A04020102020204" pitchFamily="34" charset="0"/>
              </a:defRPr>
            </a:lvl1pPr>
          </a:lstStyle>
          <a:p>
            <a:r>
              <a:rPr lang="en-US"/>
              <a:t>Place key message here</a:t>
            </a:r>
          </a:p>
        </p:txBody>
      </p:sp>
      <p:sp>
        <p:nvSpPr>
          <p:cNvPr id="11" name="TextBox 10">
            <a:extLst>
              <a:ext uri="{FF2B5EF4-FFF2-40B4-BE49-F238E27FC236}">
                <a16:creationId xmlns:a16="http://schemas.microsoft.com/office/drawing/2014/main" id="{06E95774-370E-42AE-B0D1-7FA1F1CED5E1}"/>
              </a:ext>
            </a:extLst>
          </p:cNvPr>
          <p:cNvSpPr txBox="1"/>
          <p:nvPr userDrawn="1"/>
        </p:nvSpPr>
        <p:spPr>
          <a:xfrm>
            <a:off x="7101338" y="6482081"/>
            <a:ext cx="4392000" cy="203203"/>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r>
              <a:rPr lang="en-US" sz="800" kern="1200">
                <a:solidFill>
                  <a:schemeClr val="tx1"/>
                </a:solidFill>
                <a:effectLst/>
                <a:latin typeface="Arial" panose="020B0604020202020204" pitchFamily="34" charset="0"/>
                <a:ea typeface="+mn-ea"/>
                <a:cs typeface="Arial" panose="020B0604020202020204" pitchFamily="34" charset="0"/>
              </a:rPr>
              <a:t>Copyright © 2023 Accenture, SAP SE or an SAP affiliate company. All rights reserved</a:t>
            </a:r>
            <a:endParaRPr lang="en-US" sz="800" noProof="0">
              <a:solidFill>
                <a:schemeClr val="tx1">
                  <a:alpha val="75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958C6CD-EDAB-4E9F-82FA-215A488D3578}"/>
              </a:ext>
            </a:extLst>
          </p:cNvPr>
          <p:cNvSpPr txBox="1"/>
          <p:nvPr userDrawn="1"/>
        </p:nvSpPr>
        <p:spPr>
          <a:xfrm>
            <a:off x="11430001" y="6480795"/>
            <a:ext cx="381000" cy="205775"/>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pPr marL="0" marR="0" lvl="0" indent="0" algn="r" defTabSz="228531" rtl="0" eaLnBrk="1" fontAlgn="auto" latinLnBrk="0" hangingPunct="1">
                <a:lnSpc>
                  <a:spcPct val="100000"/>
                </a:lnSpc>
                <a:spcBef>
                  <a:spcPts val="0"/>
                </a:spcBef>
                <a:spcAft>
                  <a:spcPts val="1200"/>
                </a:spcAft>
                <a:buClrTx/>
                <a:buSzTx/>
                <a:buFontTx/>
                <a:buNone/>
                <a:tabLst/>
                <a:defRPr/>
              </a:pPr>
              <a:t>‹#›</a:t>
            </a:fld>
            <a:endParaRPr lang="en-US" sz="2099" noProof="0">
              <a:solidFill>
                <a:schemeClr val="tx1">
                  <a:alpha val="75000"/>
                </a:schemeClr>
              </a:solidFill>
            </a:endParaRPr>
          </a:p>
        </p:txBody>
      </p:sp>
      <p:pic>
        <p:nvPicPr>
          <p:cNvPr id="13" name="Picture 12">
            <a:extLst>
              <a:ext uri="{FF2B5EF4-FFF2-40B4-BE49-F238E27FC236}">
                <a16:creationId xmlns:a16="http://schemas.microsoft.com/office/drawing/2014/main" id="{C66DDB53-1958-4E49-834A-CBCE3D870C42}"/>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74698" y="6415872"/>
            <a:ext cx="1578218" cy="340656"/>
          </a:xfrm>
          <a:prstGeom prst="rect">
            <a:avLst/>
          </a:prstGeom>
        </p:spPr>
      </p:pic>
    </p:spTree>
    <p:extLst>
      <p:ext uri="{BB962C8B-B14F-4D97-AF65-F5344CB8AC3E}">
        <p14:creationId xmlns:p14="http://schemas.microsoft.com/office/powerpoint/2010/main" val="703056163"/>
      </p:ext>
    </p:extLst>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latin typeface="Arial" panose="020B0604020202020204" pitchFamily="34" charset="0"/>
                <a:cs typeface="Arial" panose="020B0604020202020204" pitchFamily="34" charset="0"/>
              </a:defRPr>
            </a:lvl1pPr>
          </a:lstStyle>
          <a:p>
            <a:r>
              <a:rPr lang="en-GB"/>
              <a:t>Add image, then ‘Send to Back’</a:t>
            </a:r>
            <a:endParaRPr lang="en-US"/>
          </a:p>
        </p:txBody>
      </p:sp>
      <p:sp>
        <p:nvSpPr>
          <p:cNvPr id="9" name="Title 1">
            <a:extLst>
              <a:ext uri="{FF2B5EF4-FFF2-40B4-BE49-F238E27FC236}">
                <a16:creationId xmlns:a16="http://schemas.microsoft.com/office/drawing/2014/main" id="{FE1CB612-0B80-4AB3-8B5E-1DE70BA00E64}"/>
              </a:ext>
            </a:extLst>
          </p:cNvPr>
          <p:cNvSpPr>
            <a:spLocks noGrp="1"/>
          </p:cNvSpPr>
          <p:nvPr>
            <p:ph type="title" hasCustomPrompt="1"/>
          </p:nvPr>
        </p:nvSpPr>
        <p:spPr>
          <a:xfrm>
            <a:off x="1433523" y="2015925"/>
            <a:ext cx="9157335" cy="2826150"/>
          </a:xfrm>
        </p:spPr>
        <p:txBody>
          <a:bodyPr anchor="ctr"/>
          <a:lstStyle>
            <a:lvl1pPr algn="ctr">
              <a:defRPr sz="5398">
                <a:solidFill>
                  <a:schemeClr val="tx1"/>
                </a:solidFill>
                <a:latin typeface="Arial Black" panose="020B0A04020102020204" pitchFamily="34" charset="0"/>
              </a:defRPr>
            </a:lvl1pPr>
          </a:lstStyle>
          <a:p>
            <a:r>
              <a:rPr lang="en-US"/>
              <a:t>Place key message here</a:t>
            </a:r>
          </a:p>
        </p:txBody>
      </p:sp>
      <p:sp>
        <p:nvSpPr>
          <p:cNvPr id="10" name="TextBox 9">
            <a:extLst>
              <a:ext uri="{FF2B5EF4-FFF2-40B4-BE49-F238E27FC236}">
                <a16:creationId xmlns:a16="http://schemas.microsoft.com/office/drawing/2014/main" id="{7FDEA3A0-05F1-4E22-B198-5B523306F930}"/>
              </a:ext>
            </a:extLst>
          </p:cNvPr>
          <p:cNvSpPr txBox="1"/>
          <p:nvPr userDrawn="1"/>
        </p:nvSpPr>
        <p:spPr>
          <a:xfrm>
            <a:off x="7101338" y="6482081"/>
            <a:ext cx="4392000" cy="203203"/>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r>
              <a:rPr lang="en-US" sz="800" kern="1200">
                <a:solidFill>
                  <a:schemeClr val="tx1"/>
                </a:solidFill>
                <a:effectLst/>
                <a:latin typeface="Arial" panose="020B0604020202020204" pitchFamily="34" charset="0"/>
                <a:ea typeface="+mn-ea"/>
                <a:cs typeface="Arial" panose="020B0604020202020204" pitchFamily="34" charset="0"/>
              </a:rPr>
              <a:t>Copyright © 2023 Accenture, SAP SE or an SAP affiliate company. All rights reserved</a:t>
            </a:r>
            <a:endParaRPr lang="en-US" sz="800" noProof="0">
              <a:solidFill>
                <a:schemeClr val="tx1">
                  <a:alpha val="75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5291FAE-D62D-4003-B8DB-4439E84B2A4D}"/>
              </a:ext>
            </a:extLst>
          </p:cNvPr>
          <p:cNvSpPr txBox="1"/>
          <p:nvPr userDrawn="1"/>
        </p:nvSpPr>
        <p:spPr>
          <a:xfrm>
            <a:off x="11430001" y="6480795"/>
            <a:ext cx="381000" cy="205775"/>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pPr marL="0" marR="0" lvl="0" indent="0" algn="r" defTabSz="228531" rtl="0" eaLnBrk="1" fontAlgn="auto" latinLnBrk="0" hangingPunct="1">
                <a:lnSpc>
                  <a:spcPct val="100000"/>
                </a:lnSpc>
                <a:spcBef>
                  <a:spcPts val="0"/>
                </a:spcBef>
                <a:spcAft>
                  <a:spcPts val="1200"/>
                </a:spcAft>
                <a:buClrTx/>
                <a:buSzTx/>
                <a:buFontTx/>
                <a:buNone/>
                <a:tabLst/>
                <a:defRPr/>
              </a:pPr>
              <a:t>‹#›</a:t>
            </a:fld>
            <a:endParaRPr lang="en-US" sz="2099" noProof="0">
              <a:solidFill>
                <a:schemeClr val="tx1">
                  <a:alpha val="75000"/>
                </a:schemeClr>
              </a:solidFill>
            </a:endParaRPr>
          </a:p>
        </p:txBody>
      </p:sp>
      <p:pic>
        <p:nvPicPr>
          <p:cNvPr id="13" name="Picture 12">
            <a:extLst>
              <a:ext uri="{FF2B5EF4-FFF2-40B4-BE49-F238E27FC236}">
                <a16:creationId xmlns:a16="http://schemas.microsoft.com/office/drawing/2014/main" id="{32FDB4C3-8730-4397-8967-FD1866CA8DA0}"/>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74698" y="6415872"/>
            <a:ext cx="1578218" cy="340656"/>
          </a:xfrm>
          <a:prstGeom prst="rect">
            <a:avLst/>
          </a:prstGeom>
        </p:spPr>
      </p:pic>
    </p:spTree>
    <p:extLst>
      <p:ext uri="{BB962C8B-B14F-4D97-AF65-F5344CB8AC3E}">
        <p14:creationId xmlns:p14="http://schemas.microsoft.com/office/powerpoint/2010/main" val="220986973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206597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599">
                <a:latin typeface="Arial Black" panose="020B0A04020102020204" pitchFamily="34" charset="0"/>
              </a:defRPr>
            </a:lvl1pPr>
          </a:lstStyle>
          <a:p>
            <a:r>
              <a:rPr lang="en-GB"/>
              <a:t>Place headline here (36pt, min 30pt)</a:t>
            </a:r>
            <a:endParaRPr lang="en-US"/>
          </a:p>
        </p:txBody>
      </p:sp>
    </p:spTree>
    <p:extLst>
      <p:ext uri="{BB962C8B-B14F-4D97-AF65-F5344CB8AC3E}">
        <p14:creationId xmlns:p14="http://schemas.microsoft.com/office/powerpoint/2010/main" val="418747538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Utilities 1">
    <p:bg>
      <p:bgPr>
        <a:gradFill>
          <a:gsLst>
            <a:gs pos="0">
              <a:schemeClr val="accent6">
                <a:lumMod val="4000"/>
                <a:lumOff val="96000"/>
                <a:alpha val="85000"/>
              </a:schemeClr>
            </a:gs>
            <a:gs pos="100000">
              <a:schemeClr val="bg1"/>
            </a:gs>
          </a:gsLst>
          <a:lin ang="13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B39DE7D-993A-45F2-B949-F4E55DC0688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429"/>
            <a:ext cx="12192000" cy="6929301"/>
          </a:xfrm>
          <a:prstGeom prst="rect">
            <a:avLst/>
          </a:prstGeom>
        </p:spPr>
      </p:pic>
      <p:sp>
        <p:nvSpPr>
          <p:cNvPr id="14" name="Rectangle 13">
            <a:extLst>
              <a:ext uri="{FF2B5EF4-FFF2-40B4-BE49-F238E27FC236}">
                <a16:creationId xmlns:a16="http://schemas.microsoft.com/office/drawing/2014/main" id="{C17BA46B-5628-4261-90D5-C529CD0E24BE}"/>
              </a:ext>
            </a:extLst>
          </p:cNvPr>
          <p:cNvSpPr/>
          <p:nvPr userDrawn="1"/>
        </p:nvSpPr>
        <p:spPr>
          <a:xfrm flipV="1">
            <a:off x="0" y="-11433"/>
            <a:ext cx="12205184" cy="6929299"/>
          </a:xfrm>
          <a:prstGeom prst="rect">
            <a:avLst/>
          </a:prstGeom>
          <a:gradFill flip="none" rotWithShape="1">
            <a:gsLst>
              <a:gs pos="0">
                <a:schemeClr val="bg1">
                  <a:alpha val="0"/>
                </a:schemeClr>
              </a:gs>
              <a:gs pos="70689">
                <a:srgbClr val="FFFFFF">
                  <a:alpha val="51000"/>
                </a:srgbClr>
              </a:gs>
              <a:gs pos="60000">
                <a:schemeClr val="bg1">
                  <a:alpha val="5000"/>
                </a:schemeClr>
              </a:gs>
              <a:gs pos="81000">
                <a:schemeClr val="bg1">
                  <a:alpha val="82000"/>
                </a:schemeClr>
              </a:gs>
              <a:gs pos="16280">
                <a:srgbClr val="FFFFFF">
                  <a:alpha val="0"/>
                </a:srgbClr>
              </a:gs>
              <a:gs pos="100000">
                <a:schemeClr val="bg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8" name="Rectangle 7">
            <a:extLst>
              <a:ext uri="{FF2B5EF4-FFF2-40B4-BE49-F238E27FC236}">
                <a16:creationId xmlns:a16="http://schemas.microsoft.com/office/drawing/2014/main" id="{05C48884-C8FF-482B-97A8-5438F3B6BFDA}"/>
              </a:ext>
            </a:extLst>
          </p:cNvPr>
          <p:cNvSpPr/>
          <p:nvPr userDrawn="1"/>
        </p:nvSpPr>
        <p:spPr>
          <a:xfrm flipH="1">
            <a:off x="0" y="2"/>
            <a:ext cx="12192000" cy="6929299"/>
          </a:xfrm>
          <a:prstGeom prst="rect">
            <a:avLst/>
          </a:prstGeom>
          <a:gradFill flip="none" rotWithShape="1">
            <a:gsLst>
              <a:gs pos="0">
                <a:schemeClr val="bg1">
                  <a:alpha val="0"/>
                </a:schemeClr>
              </a:gs>
              <a:gs pos="53000">
                <a:schemeClr val="bg1">
                  <a:alpha val="0"/>
                </a:schemeClr>
              </a:gs>
              <a:gs pos="81000">
                <a:schemeClr val="bg1">
                  <a:alpha val="16000"/>
                </a:schemeClr>
              </a:gs>
              <a:gs pos="18000">
                <a:srgbClr val="FFFFFF">
                  <a:alpha val="0"/>
                </a:srgbClr>
              </a:gs>
              <a:gs pos="100000">
                <a:schemeClr val="bg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7" name="Rectangle 6">
            <a:extLst>
              <a:ext uri="{FF2B5EF4-FFF2-40B4-BE49-F238E27FC236}">
                <a16:creationId xmlns:a16="http://schemas.microsoft.com/office/drawing/2014/main" id="{1B264995-69FA-4583-B980-5D38F82E765D}"/>
              </a:ext>
            </a:extLst>
          </p:cNvPr>
          <p:cNvSpPr/>
          <p:nvPr userDrawn="1"/>
        </p:nvSpPr>
        <p:spPr>
          <a:xfrm rot="10800000">
            <a:off x="-28005" y="-11433"/>
            <a:ext cx="12205184" cy="7025939"/>
          </a:xfrm>
          <a:prstGeom prst="rect">
            <a:avLst/>
          </a:prstGeom>
          <a:gradFill flip="none" rotWithShape="1">
            <a:gsLst>
              <a:gs pos="0">
                <a:schemeClr val="bg1">
                  <a:alpha val="1000"/>
                </a:schemeClr>
              </a:gs>
              <a:gs pos="0">
                <a:srgbClr val="FFFFFF">
                  <a:alpha val="0"/>
                </a:srgbClr>
              </a:gs>
              <a:gs pos="100000">
                <a:schemeClr val="bg1">
                  <a:alpha val="41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13" name="Text Placeholder 5">
            <a:extLst>
              <a:ext uri="{FF2B5EF4-FFF2-40B4-BE49-F238E27FC236}">
                <a16:creationId xmlns:a16="http://schemas.microsoft.com/office/drawing/2014/main" id="{1F4E94E2-1023-493C-84F1-64AB3B46C098}"/>
              </a:ext>
            </a:extLst>
          </p:cNvPr>
          <p:cNvSpPr>
            <a:spLocks noGrp="1"/>
          </p:cNvSpPr>
          <p:nvPr>
            <p:ph type="body" sz="quarter" idx="11" hasCustomPrompt="1"/>
          </p:nvPr>
        </p:nvSpPr>
        <p:spPr>
          <a:xfrm>
            <a:off x="381000" y="677865"/>
            <a:ext cx="5562600" cy="602297"/>
          </a:xfrm>
        </p:spPr>
        <p:txBody>
          <a:bodyPr/>
          <a:lstStyle>
            <a:lvl1pPr>
              <a:defRPr sz="4199">
                <a:latin typeface="Arial Black" panose="020B0A04020102020204" pitchFamily="34" charset="0"/>
              </a:defRPr>
            </a:lvl1pPr>
          </a:lstStyle>
          <a:p>
            <a:pPr lvl="0"/>
            <a:r>
              <a:rPr lang="en-US"/>
              <a:t>Placeholder Title</a:t>
            </a:r>
            <a:endParaRPr lang="en-IE"/>
          </a:p>
        </p:txBody>
      </p:sp>
      <p:pic>
        <p:nvPicPr>
          <p:cNvPr id="16" name="Picture 15">
            <a:extLst>
              <a:ext uri="{FF2B5EF4-FFF2-40B4-BE49-F238E27FC236}">
                <a16:creationId xmlns:a16="http://schemas.microsoft.com/office/drawing/2014/main" id="{CA3ED100-F316-4200-BCF9-B181B7EC313C}"/>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7317044" y="5910759"/>
            <a:ext cx="4916144" cy="1061145"/>
          </a:xfrm>
          <a:prstGeom prst="rect">
            <a:avLst/>
          </a:prstGeom>
        </p:spPr>
      </p:pic>
    </p:spTree>
    <p:extLst>
      <p:ext uri="{BB962C8B-B14F-4D97-AF65-F5344CB8AC3E}">
        <p14:creationId xmlns:p14="http://schemas.microsoft.com/office/powerpoint/2010/main" val="4217538241"/>
      </p:ext>
    </p:extLst>
  </p:cSld>
  <p:clrMapOvr>
    <a:overrideClrMapping bg1="lt1" tx1="dk1" bg2="lt2" tx2="dk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599" noProof="0">
                <a:latin typeface="Arial Black" panose="020B0A04020102020204" pitchFamily="34" charset="0"/>
              </a:rPr>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9"/>
            <a:ext cx="11429981" cy="500243"/>
          </a:xfrm>
          <a:prstGeom prst="rect">
            <a:avLst/>
          </a:prstGeom>
          <a:noFill/>
        </p:spPr>
        <p:txBody>
          <a:bodyPr wrap="square" lIns="0" tIns="0" rIns="0" bIns="0" rtlCol="0">
            <a:noAutofit/>
          </a:bodyPr>
          <a:lstStyle/>
          <a:p>
            <a:pPr defTabSz="228531">
              <a:spcAft>
                <a:spcPts val="1200"/>
              </a:spcAft>
            </a:pPr>
            <a:r>
              <a:rPr lang="en-GB" sz="1600">
                <a:latin typeface="Arial" panose="020B0604020202020204" pitchFamily="34" charset="0"/>
                <a:cs typeface="Arial" panose="020B0604020202020204" pitchFamily="34" charset="0"/>
              </a:rPr>
              <a:t>Our expansive asset library including fonts, photography, iconography and custom slides are available </a:t>
            </a:r>
            <a:r>
              <a:rPr lang="en-GB" sz="1600">
                <a:solidFill>
                  <a:schemeClr val="accent1"/>
                </a:solidFill>
                <a:latin typeface="Arial" panose="020B0604020202020204" pitchFamily="34" charset="0"/>
                <a:cs typeface="Arial" panose="020B0604020202020204" pitchFamily="34" charset="0"/>
              </a:rPr>
              <a:t>[here &lt;link&gt;]</a:t>
            </a:r>
            <a:r>
              <a:rPr lang="en-GB" sz="1600">
                <a:latin typeface="Arial" panose="020B0604020202020204" pitchFamily="34" charset="0"/>
                <a:cs typeface="Arial" panose="020B0604020202020204" pitchFamily="34" charset="0"/>
              </a:rPr>
              <a:t>. Contact </a:t>
            </a:r>
            <a:r>
              <a:rPr kumimoji="0" lang="en-GB" sz="1600" b="0" i="0" u="none" strike="noStrike" kern="1200" cap="none" spc="0" normalizeH="0" baseline="0" noProof="0">
                <a:ln>
                  <a:noFill/>
                </a:ln>
                <a:solidFill>
                  <a:srgbClr val="A100FF"/>
                </a:solidFill>
                <a:effectLst/>
                <a:uLnTx/>
                <a:uFillTx/>
                <a:latin typeface="Arial" panose="020B0604020202020204" pitchFamily="34" charset="0"/>
                <a:ea typeface="+mn-ea"/>
                <a:cs typeface="Arial" panose="020B0604020202020204" pitchFamily="34" charset="0"/>
                <a:hlinkClick r:id="rId2"/>
              </a:rPr>
              <a:t>Amy.Ritz@Accenture.com</a:t>
            </a:r>
            <a:r>
              <a:rPr kumimoji="0" lang="en-GB" sz="1600" b="0" i="0" u="none" strike="noStrike" kern="1200" cap="none" spc="0" normalizeH="0" baseline="0" noProof="0">
                <a:ln>
                  <a:noFill/>
                </a:ln>
                <a:solidFill>
                  <a:srgbClr val="A100FF"/>
                </a:solidFill>
                <a:effectLst/>
                <a:uLnTx/>
                <a:uFillTx/>
                <a:latin typeface="Arial" panose="020B0604020202020204" pitchFamily="34" charset="0"/>
                <a:ea typeface="+mn-ea"/>
                <a:cs typeface="Arial" panose="020B0604020202020204" pitchFamily="34" charset="0"/>
              </a:rPr>
              <a:t> </a:t>
            </a:r>
            <a:r>
              <a:rPr lang="en-GB" sz="1600">
                <a:latin typeface="Arial" panose="020B0604020202020204" pitchFamily="34" charset="0"/>
                <a:cs typeface="Arial" panose="020B0604020202020204" pitchFamily="34" charset="0"/>
              </a:rPr>
              <a:t>for further information. Access the icons below through </a:t>
            </a:r>
            <a:r>
              <a:rPr lang="en-GB" sz="1600" b="1">
                <a:solidFill>
                  <a:schemeClr val="accent1"/>
                </a:solidFill>
                <a:latin typeface="Arial Black" panose="020B0A04020102020204" pitchFamily="34" charset="0"/>
                <a:cs typeface="Arial" panose="020B0604020202020204" pitchFamily="34" charset="0"/>
              </a:rPr>
              <a:t>View &gt; Slide Master</a:t>
            </a:r>
            <a:r>
              <a:rPr lang="en-GB" sz="1600">
                <a:latin typeface="Arial" panose="020B0604020202020204" pitchFamily="34" charset="0"/>
                <a:cs typeface="Arial" panose="020B0604020202020204" pitchFamily="34" charset="0"/>
              </a:rPr>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2099">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1000"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2099">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7" y="5548258"/>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2" y="5524350"/>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4" y="1958609"/>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9"/>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3" y="4317936"/>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5"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4" y="3130538"/>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4" y="3170604"/>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8"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90"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AU" sz="2099">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9"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3"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8"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2099">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3"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2"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531">
              <a:spcAft>
                <a:spcPts val="1200"/>
              </a:spcAft>
            </a:pPr>
            <a:endParaRPr lang="en-US" sz="2099" noProof="0"/>
          </a:p>
        </p:txBody>
      </p:sp>
    </p:spTree>
    <p:extLst>
      <p:ext uri="{BB962C8B-B14F-4D97-AF65-F5344CB8AC3E}">
        <p14:creationId xmlns:p14="http://schemas.microsoft.com/office/powerpoint/2010/main" val="312159803"/>
      </p:ext>
    </p:extLst>
  </p:cSld>
  <p:clrMapOvr>
    <a:masterClrMapping/>
  </p:clrMapOvr>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0865142-43FA-4738-9290-B1114A272257}"/>
              </a:ext>
            </a:extLst>
          </p:cNvPr>
          <p:cNvSpPr>
            <a:spLocks noGrp="1"/>
          </p:cNvSpPr>
          <p:nvPr>
            <p:ph type="sldNum" sz="quarter" idx="4"/>
          </p:nvPr>
        </p:nvSpPr>
        <p:spPr>
          <a:xfrm>
            <a:off x="11521281" y="6642872"/>
            <a:ext cx="334195" cy="138499"/>
          </a:xfrm>
          <a:prstGeom prst="rect">
            <a:avLst/>
          </a:prstGeom>
        </p:spPr>
        <p:txBody>
          <a:bodyPr vert="horz" lIns="0" tIns="0" rIns="0" bIns="0" rtlCol="0" anchor="ctr" anchorCtr="0">
            <a:spAutoFit/>
          </a:bodyPr>
          <a:lstStyle>
            <a:lvl1pPr algn="r">
              <a:defRPr sz="900" b="0" i="0">
                <a:solidFill>
                  <a:schemeClr val="tx1">
                    <a:lumMod val="50000"/>
                    <a:lumOff val="50000"/>
                  </a:schemeClr>
                </a:solidFill>
                <a:latin typeface="+mn-lt"/>
              </a:defRPr>
            </a:lvl1pPr>
          </a:lstStyle>
          <a:p>
            <a:fld id="{0D558541-60C9-42A2-8392-FF12533A6B7A}" type="slidenum">
              <a:rPr lang="en-US" smtClean="0"/>
              <a:pPr/>
              <a:t>‹#›</a:t>
            </a:fld>
            <a:endParaRPr lang="en-US"/>
          </a:p>
        </p:txBody>
      </p:sp>
    </p:spTree>
    <p:extLst>
      <p:ext uri="{BB962C8B-B14F-4D97-AF65-F5344CB8AC3E}">
        <p14:creationId xmlns:p14="http://schemas.microsoft.com/office/powerpoint/2010/main" val="1804036082"/>
      </p:ext>
    </p:extLst>
  </p:cSld>
  <p:clrMapOvr>
    <a:overrideClrMapping bg1="lt1" tx1="dk1" bg2="lt2" tx2="dk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vert="horz" lIns="0" tIns="0" rIns="0" bIns="0" rtlCol="0" anchor="t">
            <a:noAutofit/>
          </a:bodyPr>
          <a:lstStyle>
            <a:lvl1pPr>
              <a:defRPr lang="en-US"/>
            </a:lvl1pPr>
          </a:lstStyle>
          <a:p>
            <a:pPr lvl="0"/>
            <a:r>
              <a:rPr lang="en-GB"/>
              <a:t>Place headline here (36pt, min 30pt)</a:t>
            </a:r>
            <a:endParaRPr lang="en-US"/>
          </a:p>
        </p:txBody>
      </p:sp>
    </p:spTree>
    <p:extLst>
      <p:ext uri="{BB962C8B-B14F-4D97-AF65-F5344CB8AC3E}">
        <p14:creationId xmlns:p14="http://schemas.microsoft.com/office/powerpoint/2010/main" val="40158645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Only w/ Subtitl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9383397-D202-455B-A42F-2919CFC691B8}"/>
              </a:ext>
            </a:extLst>
          </p:cNvPr>
          <p:cNvSpPr>
            <a:spLocks noGrp="1"/>
          </p:cNvSpPr>
          <p:nvPr>
            <p:ph type="ftr" sz="quarter" idx="37"/>
          </p:nvPr>
        </p:nvSpPr>
        <p:spPr/>
        <p:txBody>
          <a:bodyPr/>
          <a:lstStyle/>
          <a:p>
            <a:pPr algn="r" defTabSz="228531">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E14C890F-FCAC-4F93-AC40-5F72DB0DCE81}"/>
              </a:ext>
            </a:extLst>
          </p:cNvPr>
          <p:cNvSpPr>
            <a:spLocks noGrp="1"/>
          </p:cNvSpPr>
          <p:nvPr>
            <p:ph type="sldNum" sz="quarter" idx="38"/>
          </p:nvPr>
        </p:nvSpPr>
        <p:spPr/>
        <p:txBody>
          <a:bodyPr/>
          <a:lstStyle/>
          <a:p>
            <a:fld id="{D735D337-8C55-4B99-9AB7-D79F1CEFE5E7}" type="slidenum">
              <a:rPr lang="en-US" smtClean="0"/>
              <a:pPr/>
              <a:t>‹#›</a:t>
            </a:fld>
            <a:endParaRPr lang="en-US"/>
          </a:p>
        </p:txBody>
      </p:sp>
      <p:sp>
        <p:nvSpPr>
          <p:cNvPr id="9" name="Subtitle">
            <a:extLst>
              <a:ext uri="{FF2B5EF4-FFF2-40B4-BE49-F238E27FC236}">
                <a16:creationId xmlns:a16="http://schemas.microsoft.com/office/drawing/2014/main" id="{0119807B-39A9-41FD-8CD3-CD67C0062116}"/>
              </a:ext>
            </a:extLst>
          </p:cNvPr>
          <p:cNvSpPr>
            <a:spLocks noGrp="1"/>
          </p:cNvSpPr>
          <p:nvPr>
            <p:ph type="body" sz="quarter" idx="36" hasCustomPrompt="1"/>
          </p:nvPr>
        </p:nvSpPr>
        <p:spPr>
          <a:xfrm>
            <a:off x="479425" y="1288505"/>
            <a:ext cx="10991848" cy="453183"/>
          </a:xfrm>
          <a:prstGeom prst="rect">
            <a:avLst/>
          </a:prstGeom>
        </p:spPr>
        <p:txBody>
          <a:bodyPr wrap="square" lIns="0" tIns="144000" rIns="0" bIns="0">
            <a:spAutoFit/>
          </a:bodyPr>
          <a:lstStyle>
            <a:lvl1pPr marL="0" marR="0" indent="0" algn="l" defTabSz="1734114" rtl="0" eaLnBrk="1" fontAlgn="auto" latinLnBrk="0" hangingPunct="1">
              <a:lnSpc>
                <a:spcPct val="100000"/>
              </a:lnSpc>
              <a:spcBef>
                <a:spcPts val="0"/>
              </a:spcBef>
              <a:spcAft>
                <a:spcPts val="0"/>
              </a:spcAft>
              <a:buClrTx/>
              <a:buSzTx/>
              <a:buFont typeface="Arial" charset="0"/>
              <a:buNone/>
              <a:tabLst/>
              <a:defRPr sz="1999">
                <a:solidFill>
                  <a:schemeClr val="tx1"/>
                </a:solidFill>
                <a:latin typeface="+mn-lt"/>
              </a:defRPr>
            </a:lvl1pPr>
          </a:lstStyle>
          <a:p>
            <a:pPr marL="0" marR="0" lvl="0" indent="0" algn="l" defTabSz="173411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2" name="Title 1">
            <a:extLst>
              <a:ext uri="{FF2B5EF4-FFF2-40B4-BE49-F238E27FC236}">
                <a16:creationId xmlns:a16="http://schemas.microsoft.com/office/drawing/2014/main" id="{373C5606-64D4-4C3C-893E-2FD3F152879F}"/>
              </a:ext>
            </a:extLst>
          </p:cNvPr>
          <p:cNvSpPr>
            <a:spLocks noGrp="1"/>
          </p:cNvSpPr>
          <p:nvPr>
            <p:ph type="title"/>
          </p:nvPr>
        </p:nvSpPr>
        <p:spPr>
          <a:xfrm>
            <a:off x="479424" y="484822"/>
            <a:ext cx="11231879" cy="734011"/>
          </a:xfrm>
        </p:spPr>
        <p:txBody>
          <a:bodyPr/>
          <a:lstStyle>
            <a:lvl1pPr>
              <a:defRPr/>
            </a:lvl1pPr>
          </a:lstStyle>
          <a:p>
            <a:r>
              <a:rPr lang="en-US"/>
              <a:t>Click to edit Master title style</a:t>
            </a:r>
            <a:endParaRPr lang="en-AU"/>
          </a:p>
        </p:txBody>
      </p:sp>
    </p:spTree>
    <p:extLst>
      <p:ext uri="{BB962C8B-B14F-4D97-AF65-F5344CB8AC3E}">
        <p14:creationId xmlns:p14="http://schemas.microsoft.com/office/powerpoint/2010/main" val="38738105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3"/>
            <a:ext cx="8572500" cy="4273823"/>
          </a:xfrm>
        </p:spPr>
        <p:txBody>
          <a:bodyPr/>
          <a:lstStyle>
            <a:lvl1pPr>
              <a:spcBef>
                <a:spcPts val="1200"/>
              </a:spcBef>
              <a:defRPr/>
            </a:lvl1pPr>
            <a:lvl3pPr marL="514184" indent="-230113">
              <a:buFont typeface="Graphik" panose="020B0503030202060203" pitchFamily="34" charset="0"/>
              <a:buChar char="–"/>
              <a:defRPr/>
            </a:lvl3pPr>
            <a:lvl5pPr marL="856972" indent="-177743">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E493F513-B19F-6A4E-9FCE-E67872E87C4E}"/>
              </a:ext>
            </a:extLst>
          </p:cNvPr>
          <p:cNvSpPr>
            <a:spLocks noGrp="1"/>
          </p:cNvSpPr>
          <p:nvPr>
            <p:ph type="sldNum" sz="quarter" idx="4"/>
          </p:nvPr>
        </p:nvSpPr>
        <p:spPr>
          <a:xfrm>
            <a:off x="8427722" y="6499226"/>
            <a:ext cx="304799" cy="206375"/>
          </a:xfrm>
          <a:prstGeom prst="rect">
            <a:avLst/>
          </a:prstGeom>
        </p:spPr>
        <p:txBody>
          <a:bodyPr vert="horz" lIns="0" tIns="0" rIns="0" bIns="0" rtlCol="0" anchor="b" anchorCtr="0"/>
          <a:lstStyle>
            <a:lvl1pPr algn="r">
              <a:defRPr sz="1000" b="1" i="0">
                <a:solidFill>
                  <a:schemeClr val="bg1">
                    <a:lumMod val="65000"/>
                  </a:schemeClr>
                </a:solidFill>
                <a:latin typeface="Graphik" panose="020B0503030202060203" pitchFamily="34" charset="77"/>
              </a:defRPr>
            </a:lvl1pPr>
          </a:lstStyle>
          <a:p>
            <a:fld id="{4F9AC08D-23A9-440E-BCB9-AA1E9877CC38}" type="slidenum">
              <a:rPr lang="en-US" smtClean="0"/>
              <a:pPr/>
              <a:t>‹#›</a:t>
            </a:fld>
            <a:endParaRPr lang="en-US"/>
          </a:p>
        </p:txBody>
      </p:sp>
      <p:sp>
        <p:nvSpPr>
          <p:cNvPr id="8" name="Footer Placeholder 4">
            <a:extLst>
              <a:ext uri="{FF2B5EF4-FFF2-40B4-BE49-F238E27FC236}">
                <a16:creationId xmlns:a16="http://schemas.microsoft.com/office/drawing/2014/main" id="{EF7FDE48-BE2A-7F4F-92EF-013A9256110D}"/>
              </a:ext>
            </a:extLst>
          </p:cNvPr>
          <p:cNvSpPr>
            <a:spLocks noGrp="1"/>
          </p:cNvSpPr>
          <p:nvPr>
            <p:ph type="ftr" sz="quarter" idx="3"/>
          </p:nvPr>
        </p:nvSpPr>
        <p:spPr>
          <a:xfrm>
            <a:off x="8806184" y="6499227"/>
            <a:ext cx="3055618"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a:t>| Copyright © 2020 Accenture. All rights reserved.</a:t>
            </a:r>
          </a:p>
        </p:txBody>
      </p:sp>
    </p:spTree>
    <p:extLst>
      <p:ext uri="{BB962C8B-B14F-4D97-AF65-F5344CB8AC3E}">
        <p14:creationId xmlns:p14="http://schemas.microsoft.com/office/powerpoint/2010/main" val="110414461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p:nvPr>
        </p:nvSpPr>
        <p:spPr>
          <a:xfrm>
            <a:off x="503869" y="1620000"/>
            <a:ext cx="11183565" cy="4716000"/>
          </a:xfrm>
        </p:spPr>
        <p:txBody>
          <a:bodyPr/>
          <a:lstStyle>
            <a:lvl1pPr>
              <a:defRPr/>
            </a:lvl1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3" name="Title"/>
          <p:cNvSpPr>
            <a:spLocks noGrp="1"/>
          </p:cNvSpPr>
          <p:nvPr>
            <p:ph type="title"/>
          </p:nvPr>
        </p:nvSpPr>
        <p:spPr>
          <a:xfrm>
            <a:off x="503870" y="504000"/>
            <a:ext cx="11183564" cy="369332"/>
          </a:xfrm>
        </p:spPr>
        <p:txBody>
          <a:bodyPr/>
          <a:lstStyle/>
          <a:p>
            <a:r>
              <a:rPr lang="en-US" noProof="0"/>
              <a:t>Click to edit Master title style</a:t>
            </a:r>
            <a:endParaRPr lang="en-US"/>
          </a:p>
        </p:txBody>
      </p:sp>
    </p:spTree>
    <p:extLst>
      <p:ext uri="{BB962C8B-B14F-4D97-AF65-F5344CB8AC3E}">
        <p14:creationId xmlns:p14="http://schemas.microsoft.com/office/powerpoint/2010/main" val="163398771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0">
                <a:solidFill>
                  <a:schemeClr val="bg1"/>
                </a:solidFill>
                <a:latin typeface="Graphik"/>
                <a:cs typeface="Graphik"/>
              </a:defRPr>
            </a:lvl1pPr>
          </a:lstStyle>
          <a:p>
            <a:endParaRPr/>
          </a:p>
        </p:txBody>
      </p:sp>
      <p:sp>
        <p:nvSpPr>
          <p:cNvPr id="3" name="Holder 3"/>
          <p:cNvSpPr>
            <a:spLocks noGrp="1"/>
          </p:cNvSpPr>
          <p:nvPr>
            <p:ph sz="half" idx="2"/>
          </p:nvPr>
        </p:nvSpPr>
        <p:spPr>
          <a:xfrm>
            <a:off x="649053" y="1420718"/>
            <a:ext cx="5240778" cy="246221"/>
          </a:xfrm>
          <a:prstGeom prst="rect">
            <a:avLst/>
          </a:prstGeom>
        </p:spPr>
        <p:txBody>
          <a:bodyPr wrap="square" lIns="0" tIns="0" rIns="0" bIns="0">
            <a:spAutoFit/>
          </a:bodyPr>
          <a:lstStyle>
            <a:lvl1pPr>
              <a:defRPr sz="1600" b="1" i="0">
                <a:solidFill>
                  <a:schemeClr val="tx1"/>
                </a:solidFill>
                <a:latin typeface="Graphik Semibold"/>
                <a:cs typeface="Graphik Semibold"/>
              </a:defRPr>
            </a:lvl1pPr>
          </a:lstStyle>
          <a:p>
            <a:endParaRPr/>
          </a:p>
        </p:txBody>
      </p:sp>
      <p:sp>
        <p:nvSpPr>
          <p:cNvPr id="4" name="Holder 4"/>
          <p:cNvSpPr>
            <a:spLocks noGrp="1"/>
          </p:cNvSpPr>
          <p:nvPr>
            <p:ph sz="half" idx="3"/>
          </p:nvPr>
        </p:nvSpPr>
        <p:spPr>
          <a:xfrm>
            <a:off x="6585780" y="1785773"/>
            <a:ext cx="5130694" cy="215444"/>
          </a:xfrm>
          <a:prstGeom prst="rect">
            <a:avLst/>
          </a:prstGeom>
        </p:spPr>
        <p:txBody>
          <a:bodyPr wrap="square" lIns="0" tIns="0" rIns="0" bIns="0">
            <a:spAutoFit/>
          </a:bodyPr>
          <a:lstStyle>
            <a:lvl1pPr>
              <a:defRPr sz="1400" b="1" i="0">
                <a:solidFill>
                  <a:schemeClr val="bg1"/>
                </a:solidFill>
                <a:latin typeface="Graphik"/>
                <a:cs typeface="Graphik"/>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5/15/2025</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Graphik"/>
                <a:cs typeface="Graphik"/>
              </a:defRPr>
            </a:lvl1pPr>
          </a:lstStyle>
          <a:p>
            <a:pPr marL="38089">
              <a:lnSpc>
                <a:spcPts val="1125"/>
              </a:lnSpc>
              <a:tabLst>
                <a:tab pos="325657" algn="l"/>
              </a:tabLst>
            </a:pPr>
            <a:fld id="{81D60167-4931-47E6-BA6A-407CBD079E47}" type="slidenum">
              <a:rPr lang="en-GB" b="0" smtClean="0"/>
              <a:pPr marL="38089">
                <a:lnSpc>
                  <a:spcPts val="1125"/>
                </a:lnSpc>
                <a:tabLst>
                  <a:tab pos="325657" algn="l"/>
                </a:tabLst>
              </a:pPr>
              <a:t>‹#›</a:t>
            </a:fld>
            <a:r>
              <a:rPr lang="en-GB" b="0"/>
              <a:t>	</a:t>
            </a:r>
            <a:r>
              <a:rPr lang="en-GB"/>
              <a:t>The</a:t>
            </a:r>
            <a:r>
              <a:rPr lang="en-GB" spc="-5"/>
              <a:t> future </a:t>
            </a:r>
            <a:r>
              <a:rPr lang="en-GB"/>
              <a:t>of</a:t>
            </a:r>
            <a:r>
              <a:rPr lang="en-GB" spc="-5"/>
              <a:t> </a:t>
            </a:r>
            <a:r>
              <a:rPr lang="en-GB" spc="-10"/>
              <a:t>workforce</a:t>
            </a:r>
            <a:r>
              <a:rPr lang="en-GB" spc="-5"/>
              <a:t> </a:t>
            </a:r>
            <a:r>
              <a:rPr lang="en-GB"/>
              <a:t>management</a:t>
            </a:r>
            <a:r>
              <a:rPr lang="en-GB" spc="-5"/>
              <a:t> </a:t>
            </a:r>
            <a:r>
              <a:rPr lang="en-GB" spc="-10"/>
              <a:t>for</a:t>
            </a:r>
            <a:r>
              <a:rPr lang="en-GB" spc="-5"/>
              <a:t> </a:t>
            </a:r>
            <a:r>
              <a:rPr lang="en-GB"/>
              <a:t>utilities</a:t>
            </a:r>
          </a:p>
        </p:txBody>
      </p:sp>
    </p:spTree>
    <p:extLst>
      <p:ext uri="{BB962C8B-B14F-4D97-AF65-F5344CB8AC3E}">
        <p14:creationId xmlns:p14="http://schemas.microsoft.com/office/powerpoint/2010/main" val="114892503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Divider: 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B93E41-8D23-489C-B778-5A037926A68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C602619-D40A-4084-AADF-1AFCD89D8E23}"/>
              </a:ext>
            </a:extLst>
          </p:cNvPr>
          <p:cNvPicPr>
            <a:picLocks noChangeAspect="1"/>
          </p:cNvPicPr>
          <p:nvPr userDrawn="1"/>
        </p:nvPicPr>
        <p:blipFill>
          <a:blip r:embed="rId2"/>
          <a:stretch>
            <a:fillRect/>
          </a:stretch>
        </p:blipFill>
        <p:spPr>
          <a:xfrm>
            <a:off x="0" y="1506626"/>
            <a:ext cx="12192000" cy="5008474"/>
          </a:xfrm>
          <a:prstGeom prst="rect">
            <a:avLst/>
          </a:prstGeom>
        </p:spPr>
      </p:pic>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solidFill>
                  <a:schemeClr val="bg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80000"/>
              </a:lnSpc>
              <a:spcAft>
                <a:spcPts val="600"/>
              </a:spcAft>
              <a:defRPr sz="4000" b="0" spc="-150" baseline="0">
                <a:solidFill>
                  <a:schemeClr val="bg1"/>
                </a:solidFill>
                <a:latin typeface="+mj-lt"/>
              </a:defRPr>
            </a:lvl1pPr>
            <a:lvl2pPr marL="0" indent="0">
              <a:lnSpc>
                <a:spcPct val="100000"/>
              </a:lnSpc>
              <a:spcAft>
                <a:spcPts val="600"/>
              </a:spcAft>
              <a:buFontTx/>
              <a:buNone/>
              <a:defRPr sz="2800" b="0" cap="none" baseline="0">
                <a:solidFill>
                  <a:schemeClr val="bg1"/>
                </a:solidFill>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a:t>First level</a:t>
            </a:r>
          </a:p>
          <a:p>
            <a:pPr lvl="1"/>
            <a:r>
              <a:rPr lang="en-US"/>
              <a:t>Second level</a:t>
            </a:r>
          </a:p>
        </p:txBody>
      </p:sp>
      <p:sp>
        <p:nvSpPr>
          <p:cNvPr id="9" name="TextBox 8">
            <a:extLst>
              <a:ext uri="{FF2B5EF4-FFF2-40B4-BE49-F238E27FC236}">
                <a16:creationId xmlns:a16="http://schemas.microsoft.com/office/drawing/2014/main" id="{2952E309-8B58-4034-BF17-B1ED4AE98D0F}"/>
              </a:ext>
            </a:extLst>
          </p:cNvPr>
          <p:cNvSpPr txBox="1"/>
          <p:nvPr userDrawn="1"/>
        </p:nvSpPr>
        <p:spPr>
          <a:xfrm>
            <a:off x="10820400" y="6522168"/>
            <a:ext cx="990601" cy="203216"/>
          </a:xfrm>
          <a:prstGeom prst="rect">
            <a:avLst/>
          </a:prstGeom>
        </p:spPr>
        <p:txBody>
          <a:bodyPr vert="horz" lIns="0" tIns="0" rIns="0" bIns="0" rtlCol="0" anchor="b" anchorCtr="0"/>
          <a:lstStyle>
            <a:defPPr>
              <a:defRPr lang="en-US"/>
            </a:defPPr>
            <a:lvl1pPr algn="r">
              <a:defRPr sz="1000">
                <a:solidFill>
                  <a:schemeClr val="bg1">
                    <a:lumMod val="65000"/>
                  </a:schemeClr>
                </a:solidFill>
                <a:latin typeface="Arial" panose="020B0604020202020204" pitchFamily="34" charset="0"/>
                <a:cs typeface="Arial" panose="020B0604020202020204" pitchFamily="34" charset="0"/>
              </a:defRPr>
            </a:lvl1pPr>
          </a:lstStyle>
          <a:p>
            <a:pPr lvl="0"/>
            <a:fld id="{411B8808-21D5-4CC5-AB54-0CC6E1B0E7DA}" type="slidenum">
              <a:rPr lang="en-US" smtClean="0"/>
              <a:pPr lvl="0"/>
              <a:t>‹#›</a:t>
            </a:fld>
            <a:endParaRPr lang="en-US"/>
          </a:p>
        </p:txBody>
      </p:sp>
      <p:sp>
        <p:nvSpPr>
          <p:cNvPr id="10" name="TextBox 9">
            <a:extLst>
              <a:ext uri="{FF2B5EF4-FFF2-40B4-BE49-F238E27FC236}">
                <a16:creationId xmlns:a16="http://schemas.microsoft.com/office/drawing/2014/main" id="{2A263BCD-AD27-4FDF-ADCC-60980F9101EB}"/>
              </a:ext>
            </a:extLst>
          </p:cNvPr>
          <p:cNvSpPr txBox="1"/>
          <p:nvPr userDrawn="1"/>
        </p:nvSpPr>
        <p:spPr>
          <a:xfrm>
            <a:off x="381000" y="6581745"/>
            <a:ext cx="5715001" cy="200055"/>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bg1">
                    <a:lumMod val="65000"/>
                  </a:schemeClr>
                </a:solidFill>
                <a:latin typeface="Arial" panose="020B0604020202020204" pitchFamily="34" charset="0"/>
                <a:ea typeface="+mn-ea"/>
                <a:cs typeface="Arial" panose="020B0604020202020204" pitchFamily="34" charset="0"/>
              </a:rPr>
              <a:t>Copyright © 2020 Accenture. All rights reserved</a:t>
            </a:r>
          </a:p>
        </p:txBody>
      </p:sp>
    </p:spTree>
    <p:extLst>
      <p:ext uri="{BB962C8B-B14F-4D97-AF65-F5344CB8AC3E}">
        <p14:creationId xmlns:p14="http://schemas.microsoft.com/office/powerpoint/2010/main" val="315852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30357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13"/>
          <p:cNvSpPr>
            <a:spLocks noGrp="1"/>
          </p:cNvSpPr>
          <p:nvPr>
            <p:ph type="body" sz="quarter" idx="10" hasCustomPrompt="1"/>
          </p:nvPr>
        </p:nvSpPr>
        <p:spPr>
          <a:xfrm>
            <a:off x="503870" y="504761"/>
            <a:ext cx="10363200" cy="685800"/>
          </a:xfrm>
          <a:prstGeom prst="rect">
            <a:avLst/>
          </a:prstGeom>
        </p:spPr>
        <p:txBody>
          <a:bodyPr vert="horz" lIns="91440" tIns="0" rIns="0" bIns="0" rtlCol="0" anchor="t" anchorCtr="0">
            <a:noAutofit/>
          </a:bodyPr>
          <a:lstStyle>
            <a:lvl1pPr>
              <a:lnSpc>
                <a:spcPct val="100000"/>
              </a:lnSpc>
              <a:spcAft>
                <a:spcPts val="0"/>
              </a:spcAft>
              <a:defRPr lang="en-US" sz="2400" dirty="0">
                <a:solidFill>
                  <a:schemeClr val="tx1"/>
                </a:solidFill>
                <a:effectLst/>
                <a:latin typeface="Arial" panose="020B0604020202020204" pitchFamily="34" charset="0"/>
                <a:ea typeface="+mj-ea"/>
                <a:cs typeface="Arial" panose="020B0604020202020204" pitchFamily="34" charset="0"/>
              </a:defRPr>
            </a:lvl1pPr>
          </a:lstStyle>
          <a:p>
            <a:pPr lvl="0">
              <a:spcBef>
                <a:spcPct val="0"/>
              </a:spcBef>
            </a:pPr>
            <a:r>
              <a:rPr lang="en-US"/>
              <a:t>CLICK TO EDIT TITLE </a:t>
            </a:r>
          </a:p>
        </p:txBody>
      </p:sp>
    </p:spTree>
    <p:extLst>
      <p:ext uri="{BB962C8B-B14F-4D97-AF65-F5344CB8AC3E}">
        <p14:creationId xmlns:p14="http://schemas.microsoft.com/office/powerpoint/2010/main" val="210819421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5_Cover">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A2E1AFD-FB6E-4175-A691-6BF7EC6E79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056311"/>
            <a:ext cx="4952999" cy="2372689"/>
          </a:xfrm>
        </p:spPr>
        <p:txBody>
          <a:bodyPr anchor="ctr"/>
          <a:lstStyle>
            <a:lvl1pPr>
              <a:defRPr sz="5400">
                <a:solidFill>
                  <a:schemeClr val="bg1"/>
                </a:solidFill>
              </a:defRPr>
            </a:lvl1pPr>
          </a:lstStyle>
          <a:p>
            <a:r>
              <a:rPr lang="en-US"/>
              <a:t>Place quote or key message here 54pt</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536652"/>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361797"/>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13" name="Picture 12">
            <a:extLst>
              <a:ext uri="{FF2B5EF4-FFF2-40B4-BE49-F238E27FC236}">
                <a16:creationId xmlns:a16="http://schemas.microsoft.com/office/drawing/2014/main" id="{7C5B7305-73B6-E54B-8DBB-723177271C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A945DBA0-C5F9-9247-A7F3-82A5DC0320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0338" y="546107"/>
            <a:ext cx="1041395" cy="275046"/>
          </a:xfrm>
          <a:prstGeom prst="rect">
            <a:avLst/>
          </a:prstGeom>
        </p:spPr>
      </p:pic>
      <p:sp>
        <p:nvSpPr>
          <p:cNvPr id="5" name="Footer Placeholder 3">
            <a:extLst>
              <a:ext uri="{FF2B5EF4-FFF2-40B4-BE49-F238E27FC236}">
                <a16:creationId xmlns:a16="http://schemas.microsoft.com/office/drawing/2014/main" id="{320E0B69-B8B0-B103-0C00-7515F48CDB78}"/>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2023 Accenture. All rights reserved.</a:t>
            </a:r>
            <a:endParaRPr lang="en-GB">
              <a:solidFill>
                <a:schemeClr val="bg1">
                  <a:alpha val="75000"/>
                </a:schemeClr>
              </a:solidFill>
              <a:latin typeface="Graphik"/>
            </a:endParaRPr>
          </a:p>
        </p:txBody>
      </p:sp>
      <p:sp>
        <p:nvSpPr>
          <p:cNvPr id="8" name="Footer Placeholder 3">
            <a:extLst>
              <a:ext uri="{FF2B5EF4-FFF2-40B4-BE49-F238E27FC236}">
                <a16:creationId xmlns:a16="http://schemas.microsoft.com/office/drawing/2014/main" id="{941FC6C7-4937-50B7-B3C9-D2DFE5237D92}"/>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algn="ctr" defTabSz="228600">
                <a:spcAft>
                  <a:spcPts val="1200"/>
                </a:spcAft>
                <a:defRPr/>
              </a:pPr>
              <a:t>‹#›</a:t>
            </a:fld>
            <a:endParaRPr lang="en-GB">
              <a:solidFill>
                <a:schemeClr val="bg1">
                  <a:alpha val="75000"/>
                </a:schemeClr>
              </a:solidFill>
              <a:latin typeface="Graphik"/>
            </a:endParaRPr>
          </a:p>
        </p:txBody>
      </p:sp>
    </p:spTree>
    <p:extLst>
      <p:ext uri="{BB962C8B-B14F-4D97-AF65-F5344CB8AC3E}">
        <p14:creationId xmlns:p14="http://schemas.microsoft.com/office/powerpoint/2010/main" val="1915381428"/>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1"/>
        </a:solidFill>
        <a:effectLst/>
      </p:bgPr>
    </p:bg>
    <p:spTree>
      <p:nvGrpSpPr>
        <p:cNvPr id="1" name=""/>
        <p:cNvGrpSpPr/>
        <p:nvPr/>
      </p:nvGrpSpPr>
      <p:grpSpPr>
        <a:xfrm>
          <a:off x="0" y="0"/>
          <a:ext cx="0" cy="0"/>
          <a:chOff x="0" y="0"/>
          <a:chExt cx="0" cy="0"/>
        </a:xfrm>
      </p:grpSpPr>
      <p:pic>
        <p:nvPicPr>
          <p:cNvPr id="28" name="Picture 27" descr="Accenture Gradient Dark">
            <a:extLst>
              <a:ext uri="{FF2B5EF4-FFF2-40B4-BE49-F238E27FC236}">
                <a16:creationId xmlns:a16="http://schemas.microsoft.com/office/drawing/2014/main" id="{773DCF28-A95C-4A79-ADA8-62C25C9F73E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userDrawn="1">
            <p:ph type="title" hasCustomPrompt="1"/>
          </p:nvPr>
        </p:nvSpPr>
        <p:spPr>
          <a:xfrm>
            <a:off x="381003" y="468091"/>
            <a:ext cx="2519384" cy="769694"/>
          </a:xfrm>
        </p:spPr>
        <p:txBody>
          <a:bodyPr/>
          <a:lstStyle>
            <a:lvl1pPr>
              <a:defRPr>
                <a:solidFill>
                  <a:schemeClr val="bg1"/>
                </a:solidFill>
              </a:defRPr>
            </a:lvl1p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210052" y="21399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210052"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210052"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210052" y="3954624"/>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8476961" y="2139990"/>
            <a:ext cx="2953039" cy="485340"/>
          </a:xfrm>
          <a:ln>
            <a:noFill/>
          </a:ln>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8476961"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8476961"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8476961" y="3954625"/>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3669323"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3669323"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2</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3669323"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3</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3669323" y="395462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4</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7936232"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6</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7936232"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7</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7936232"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8</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7936232" y="3954625"/>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9</a:t>
            </a:r>
            <a:endParaRPr lang="en-US"/>
          </a:p>
        </p:txBody>
      </p:sp>
      <p:sp>
        <p:nvSpPr>
          <p:cNvPr id="74" name="Text Placeholder 17">
            <a:extLst>
              <a:ext uri="{FF2B5EF4-FFF2-40B4-BE49-F238E27FC236}">
                <a16:creationId xmlns:a16="http://schemas.microsoft.com/office/drawing/2014/main" id="{16BB16EF-B2ED-074F-AEE0-407EB336268E}"/>
              </a:ext>
            </a:extLst>
          </p:cNvPr>
          <p:cNvSpPr>
            <a:spLocks noGrp="1"/>
          </p:cNvSpPr>
          <p:nvPr>
            <p:ph type="body" sz="quarter" idx="58" hasCustomPrompt="1"/>
          </p:nvPr>
        </p:nvSpPr>
        <p:spPr>
          <a:xfrm>
            <a:off x="4210052" y="4556789"/>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5" name="Text Placeholder 17">
            <a:extLst>
              <a:ext uri="{FF2B5EF4-FFF2-40B4-BE49-F238E27FC236}">
                <a16:creationId xmlns:a16="http://schemas.microsoft.com/office/drawing/2014/main" id="{F1B4C8C6-DBB3-4D41-8994-EC8AADBFEFEB}"/>
              </a:ext>
            </a:extLst>
          </p:cNvPr>
          <p:cNvSpPr>
            <a:spLocks noGrp="1"/>
          </p:cNvSpPr>
          <p:nvPr>
            <p:ph type="body" sz="quarter" idx="59" hasCustomPrompt="1"/>
          </p:nvPr>
        </p:nvSpPr>
        <p:spPr>
          <a:xfrm>
            <a:off x="8476961" y="45567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6" name="Text Placeholder 17">
            <a:extLst>
              <a:ext uri="{FF2B5EF4-FFF2-40B4-BE49-F238E27FC236}">
                <a16:creationId xmlns:a16="http://schemas.microsoft.com/office/drawing/2014/main" id="{5FE8F150-8DD3-F246-ADCD-1C12276FBC79}"/>
              </a:ext>
            </a:extLst>
          </p:cNvPr>
          <p:cNvSpPr>
            <a:spLocks noGrp="1"/>
          </p:cNvSpPr>
          <p:nvPr>
            <p:ph type="body" sz="quarter" idx="60" hasCustomPrompt="1"/>
          </p:nvPr>
        </p:nvSpPr>
        <p:spPr>
          <a:xfrm>
            <a:off x="3669323" y="4556789"/>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5</a:t>
            </a:r>
            <a:endParaRPr lang="en-US"/>
          </a:p>
        </p:txBody>
      </p:sp>
      <p:sp>
        <p:nvSpPr>
          <p:cNvPr id="77" name="Text Placeholder 17">
            <a:extLst>
              <a:ext uri="{FF2B5EF4-FFF2-40B4-BE49-F238E27FC236}">
                <a16:creationId xmlns:a16="http://schemas.microsoft.com/office/drawing/2014/main" id="{2F3F8D59-1B72-0C46-A1A1-E13D8D979E8F}"/>
              </a:ext>
            </a:extLst>
          </p:cNvPr>
          <p:cNvSpPr>
            <a:spLocks noGrp="1"/>
          </p:cNvSpPr>
          <p:nvPr>
            <p:ph type="body" sz="quarter" idx="61" hasCustomPrompt="1"/>
          </p:nvPr>
        </p:nvSpPr>
        <p:spPr>
          <a:xfrm>
            <a:off x="7936232" y="45567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10</a:t>
            </a:r>
            <a:endParaRPr lang="en-US"/>
          </a:p>
        </p:txBody>
      </p:sp>
      <p:pic>
        <p:nvPicPr>
          <p:cNvPr id="37" name="Picture 36">
            <a:extLst>
              <a:ext uri="{FF2B5EF4-FFF2-40B4-BE49-F238E27FC236}">
                <a16:creationId xmlns:a16="http://schemas.microsoft.com/office/drawing/2014/main" id="{A7A71381-B8F0-4948-B471-5F1F45C043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3" name="Footer Placeholder 3">
            <a:extLst>
              <a:ext uri="{FF2B5EF4-FFF2-40B4-BE49-F238E27FC236}">
                <a16:creationId xmlns:a16="http://schemas.microsoft.com/office/drawing/2014/main" id="{3D9F6DD6-EBD3-D195-3B86-74E33984B2CE}"/>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2023 Accenture. All rights reserved.</a:t>
            </a:r>
            <a:endParaRPr lang="en-GB">
              <a:solidFill>
                <a:schemeClr val="bg1">
                  <a:alpha val="75000"/>
                </a:schemeClr>
              </a:solidFill>
              <a:latin typeface="Graphik"/>
            </a:endParaRPr>
          </a:p>
        </p:txBody>
      </p:sp>
      <p:sp>
        <p:nvSpPr>
          <p:cNvPr id="4" name="Footer Placeholder 3">
            <a:extLst>
              <a:ext uri="{FF2B5EF4-FFF2-40B4-BE49-F238E27FC236}">
                <a16:creationId xmlns:a16="http://schemas.microsoft.com/office/drawing/2014/main" id="{72E5FAFF-0A98-D67E-B789-746DBFD7C563}"/>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algn="ctr" defTabSz="228600">
                <a:spcAft>
                  <a:spcPts val="1200"/>
                </a:spcAft>
                <a:defRPr/>
              </a:pPr>
              <a:t>‹#›</a:t>
            </a:fld>
            <a:endParaRPr lang="en-GB">
              <a:solidFill>
                <a:schemeClr val="bg1">
                  <a:alpha val="75000"/>
                </a:schemeClr>
              </a:solidFill>
              <a:latin typeface="Graphik"/>
            </a:endParaRPr>
          </a:p>
        </p:txBody>
      </p:sp>
    </p:spTree>
    <p:extLst>
      <p:ext uri="{BB962C8B-B14F-4D97-AF65-F5344CB8AC3E}">
        <p14:creationId xmlns:p14="http://schemas.microsoft.com/office/powerpoint/2010/main" val="883248369"/>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bg1"/>
        </a:solidFill>
        <a:effectLst/>
      </p:bgPr>
    </p:bg>
    <p:spTree>
      <p:nvGrpSpPr>
        <p:cNvPr id="1" name=""/>
        <p:cNvGrpSpPr/>
        <p:nvPr/>
      </p:nvGrpSpPr>
      <p:grpSpPr>
        <a:xfrm>
          <a:off x="0" y="0"/>
          <a:ext cx="0" cy="0"/>
          <a:chOff x="0" y="0"/>
          <a:chExt cx="0" cy="0"/>
        </a:xfrm>
      </p:grpSpPr>
      <p:pic>
        <p:nvPicPr>
          <p:cNvPr id="8" name="Picture 7" descr="Accenture Gradient Dark">
            <a:extLst>
              <a:ext uri="{FF2B5EF4-FFF2-40B4-BE49-F238E27FC236}">
                <a16:creationId xmlns:a16="http://schemas.microsoft.com/office/drawing/2014/main" id="{758B6C79-7757-4B19-851D-F82A695B2CF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048D8017-B7E3-CA41-9888-AE20019276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3" name="Footer Placeholder 3">
            <a:extLst>
              <a:ext uri="{FF2B5EF4-FFF2-40B4-BE49-F238E27FC236}">
                <a16:creationId xmlns:a16="http://schemas.microsoft.com/office/drawing/2014/main" id="{FA59E9B1-7CCA-B35E-2692-E0E6B9F14C6B}"/>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tx1"/>
                </a:solidFill>
              </a:rPr>
              <a:t>Copyright © 2023 Accenture. All rights reserved.</a:t>
            </a:r>
            <a:endParaRPr lang="en-GB">
              <a:solidFill>
                <a:schemeClr val="tx1"/>
              </a:solidFill>
              <a:latin typeface="Graphik"/>
            </a:endParaRPr>
          </a:p>
        </p:txBody>
      </p:sp>
      <p:sp>
        <p:nvSpPr>
          <p:cNvPr id="6" name="Footer Placeholder 3">
            <a:extLst>
              <a:ext uri="{FF2B5EF4-FFF2-40B4-BE49-F238E27FC236}">
                <a16:creationId xmlns:a16="http://schemas.microsoft.com/office/drawing/2014/main" id="{AC7C7BF5-D7C2-1D50-E9C6-11549E898A75}"/>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chemeClr val="tx1"/>
                </a:solidFill>
                <a:effectLst/>
                <a:uLnTx/>
                <a:uFillTx/>
                <a:latin typeface="Graphik"/>
                <a:ea typeface="+mn-ea"/>
                <a:cs typeface="+mn-cs"/>
              </a:rPr>
              <a:pPr algn="ctr" defTabSz="228600">
                <a:spcAft>
                  <a:spcPts val="1200"/>
                </a:spcAft>
                <a:defRPr/>
              </a:pPr>
              <a:t>‹#›</a:t>
            </a:fld>
            <a:endParaRPr lang="en-GB">
              <a:solidFill>
                <a:schemeClr val="tx1"/>
              </a:solidFill>
              <a:latin typeface="Graphik"/>
            </a:endParaRPr>
          </a:p>
        </p:txBody>
      </p:sp>
    </p:spTree>
    <p:extLst>
      <p:ext uri="{BB962C8B-B14F-4D97-AF65-F5344CB8AC3E}">
        <p14:creationId xmlns:p14="http://schemas.microsoft.com/office/powerpoint/2010/main" val="277301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736994"/>
      </p:ext>
    </p:extLst>
  </p:cSld>
  <p:clrMapOvr>
    <a:masterClrMapping/>
  </p:clrMapOvr>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Tree>
    <p:extLst>
      <p:ext uri="{BB962C8B-B14F-4D97-AF65-F5344CB8AC3E}">
        <p14:creationId xmlns:p14="http://schemas.microsoft.com/office/powerpoint/2010/main" val="2889338696"/>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332210"/>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1_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BC9B394-FB67-8141-B554-7780B31F1B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3" name="Footer Placeholder 3">
            <a:extLst>
              <a:ext uri="{FF2B5EF4-FFF2-40B4-BE49-F238E27FC236}">
                <a16:creationId xmlns:a16="http://schemas.microsoft.com/office/drawing/2014/main" id="{964A094A-2933-3FBC-10A2-C8A7B9643EBF}"/>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tx1"/>
                </a:solidFill>
              </a:rPr>
              <a:t>Copyright © 2023 Accenture. All rights reserved.</a:t>
            </a:r>
            <a:endParaRPr lang="en-GB">
              <a:solidFill>
                <a:schemeClr val="tx1"/>
              </a:solidFill>
              <a:latin typeface="Graphik"/>
            </a:endParaRPr>
          </a:p>
        </p:txBody>
      </p:sp>
      <p:sp>
        <p:nvSpPr>
          <p:cNvPr id="6" name="Footer Placeholder 3">
            <a:extLst>
              <a:ext uri="{FF2B5EF4-FFF2-40B4-BE49-F238E27FC236}">
                <a16:creationId xmlns:a16="http://schemas.microsoft.com/office/drawing/2014/main" id="{5F983276-2E33-CDCA-6B3A-972B2CF0E5DB}"/>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chemeClr val="tx1"/>
                </a:solidFill>
                <a:effectLst/>
                <a:uLnTx/>
                <a:uFillTx/>
                <a:latin typeface="Graphik"/>
                <a:ea typeface="+mn-ea"/>
                <a:cs typeface="+mn-cs"/>
              </a:rPr>
              <a:pPr algn="ctr" defTabSz="228600">
                <a:spcAft>
                  <a:spcPts val="1200"/>
                </a:spcAft>
                <a:defRPr/>
              </a:pPr>
              <a:t>‹#›</a:t>
            </a:fld>
            <a:endParaRPr lang="en-GB">
              <a:solidFill>
                <a:schemeClr val="tx1"/>
              </a:solidFill>
              <a:latin typeface="Graphik"/>
            </a:endParaRPr>
          </a:p>
        </p:txBody>
      </p:sp>
    </p:spTree>
    <p:extLst>
      <p:ext uri="{BB962C8B-B14F-4D97-AF65-F5344CB8AC3E}">
        <p14:creationId xmlns:p14="http://schemas.microsoft.com/office/powerpoint/2010/main" val="32896025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2_Key Message Gradient Dark 1">
    <p:bg>
      <p:bgPr>
        <a:solidFill>
          <a:schemeClr val="accent3"/>
        </a:solidFill>
        <a:effectLst/>
      </p:bgPr>
    </p:bg>
    <p:spTree>
      <p:nvGrpSpPr>
        <p:cNvPr id="1" name=""/>
        <p:cNvGrpSpPr/>
        <p:nvPr/>
      </p:nvGrpSpPr>
      <p:grpSpPr>
        <a:xfrm>
          <a:off x="0" y="0"/>
          <a:ext cx="0" cy="0"/>
          <a:chOff x="0" y="0"/>
          <a:chExt cx="0" cy="0"/>
        </a:xfrm>
      </p:grpSpPr>
      <p:sp>
        <p:nvSpPr>
          <p:cNvPr id="9" name="Picture Placeholder 18">
            <a:extLst>
              <a:ext uri="{FF2B5EF4-FFF2-40B4-BE49-F238E27FC236}">
                <a16:creationId xmlns:a16="http://schemas.microsoft.com/office/drawing/2014/main" id="{7FC5FEB9-9367-0846-9D48-AC4277EAB73F}"/>
              </a:ext>
            </a:extLst>
          </p:cNvPr>
          <p:cNvSpPr>
            <a:spLocks noGrp="1"/>
          </p:cNvSpPr>
          <p:nvPr>
            <p:ph type="pic" sz="quarter" idx="13" hasCustomPrompt="1"/>
          </p:nvPr>
        </p:nvSpPr>
        <p:spPr bwMode="gray">
          <a:xfrm>
            <a:off x="0" y="0"/>
            <a:ext cx="12191999" cy="6858000"/>
          </a:xfrm>
          <a:solidFill>
            <a:schemeClr val="tx1">
              <a:lumMod val="95000"/>
            </a:schemeClr>
          </a:solidFill>
          <a:effectLst/>
        </p:spPr>
        <p:txBody>
          <a:bodyPr tIns="274320" bIns="274320" anchor="t"/>
          <a:lstStyle>
            <a:lvl1pPr marL="0" indent="0" algn="ctr">
              <a:buNone/>
              <a:defRPr sz="1400" b="0">
                <a:solidFill>
                  <a:schemeClr val="bg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Thank You</a:t>
            </a: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a:xfrm>
            <a:off x="11484746" y="6490025"/>
            <a:ext cx="326254" cy="20116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8" name="Footer Placeholder 3">
            <a:extLst>
              <a:ext uri="{FF2B5EF4-FFF2-40B4-BE49-F238E27FC236}">
                <a16:creationId xmlns:a16="http://schemas.microsoft.com/office/drawing/2014/main" id="{CF1FA7B5-DDAD-0D43-B274-37EA7C8662F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0" name="Picture 9">
            <a:extLst>
              <a:ext uri="{FF2B5EF4-FFF2-40B4-BE49-F238E27FC236}">
                <a16:creationId xmlns:a16="http://schemas.microsoft.com/office/drawing/2014/main" id="{B0BEAF51-9447-ED47-A64F-DDFEB8A1B8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185954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lvl1pPr>
              <a:defRPr sz="3600"/>
            </a:lvl1pPr>
          </a:lstStyle>
          <a:p>
            <a:r>
              <a:rPr lang="en-US"/>
              <a:t>Click to edit Master title style</a:t>
            </a:r>
            <a:endParaRPr lang="en-GB"/>
          </a:p>
        </p:txBody>
      </p:sp>
    </p:spTree>
    <p:extLst>
      <p:ext uri="{BB962C8B-B14F-4D97-AF65-F5344CB8AC3E}">
        <p14:creationId xmlns:p14="http://schemas.microsoft.com/office/powerpoint/2010/main" val="2072191197"/>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428807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 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8027F-C77C-4A95-B25E-7770FDC489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663155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Long Headline Only">
    <p:spTree>
      <p:nvGrpSpPr>
        <p:cNvPr id="1" name=""/>
        <p:cNvGrpSpPr/>
        <p:nvPr/>
      </p:nvGrpSpPr>
      <p:grpSpPr>
        <a:xfrm>
          <a:off x="0" y="0"/>
          <a:ext cx="0" cy="0"/>
          <a:chOff x="0" y="0"/>
          <a:chExt cx="0" cy="0"/>
        </a:xfrm>
      </p:grpSpPr>
      <p:sp>
        <p:nvSpPr>
          <p:cNvPr id="11" name="Title 10"/>
          <p:cNvSpPr>
            <a:spLocks noGrp="1"/>
          </p:cNvSpPr>
          <p:nvPr>
            <p:ph type="title"/>
          </p:nvPr>
        </p:nvSpPr>
        <p:spPr/>
        <p:txBody>
          <a:bodyPr vert="horz" lIns="0" tIns="0" rIns="0" bIns="0" rtlCol="0" anchor="t">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88630214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p:nvSpPr>
        <p:spPr bwMode="black">
          <a:xfrm>
            <a:off x="5779386" y="914400"/>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 4">
            <a:extLst>
              <a:ext uri="{FF2B5EF4-FFF2-40B4-BE49-F238E27FC236}">
                <a16:creationId xmlns:a16="http://schemas.microsoft.com/office/drawing/2014/main" id="{5BBEA396-F579-4D36-B534-FCCD21A4EF02}"/>
              </a:ext>
            </a:extLst>
          </p:cNvPr>
          <p:cNvGrpSpPr>
            <a:grpSpLocks noChangeAspect="1"/>
          </p:cNvGrpSpPr>
          <p:nvPr/>
        </p:nvGrpSpPr>
        <p:grpSpPr bwMode="auto">
          <a:xfrm>
            <a:off x="4678680" y="5937906"/>
            <a:ext cx="2834640" cy="272789"/>
            <a:chOff x="3291" y="2582"/>
            <a:chExt cx="1912" cy="184"/>
          </a:xfrm>
          <a:solidFill>
            <a:schemeClr val="tx1"/>
          </a:solidFill>
        </p:grpSpPr>
        <p:sp>
          <p:nvSpPr>
            <p:cNvPr id="8" name="Freeform 5">
              <a:extLst>
                <a:ext uri="{FF2B5EF4-FFF2-40B4-BE49-F238E27FC236}">
                  <a16:creationId xmlns:a16="http://schemas.microsoft.com/office/drawing/2014/main" id="{9756C4A0-8412-40CF-A58C-5E45CC33792B}"/>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CF78DA17-EDAA-4F9B-B139-A55F9FE3E363}"/>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4946181"/>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798">
          <p15:clr>
            <a:srgbClr val="C35EA4"/>
          </p15:clr>
        </p15:guide>
        <p15:guide id="2" pos="3840">
          <p15:clr>
            <a:srgbClr val="C35EA4"/>
          </p15:clr>
        </p15:guide>
        <p15:guide id="3" orient="horz" pos="3880">
          <p15:clr>
            <a:srgbClr val="C35EA4"/>
          </p15:clr>
        </p15:guide>
        <p15:guide id="4" orient="horz" pos="2162">
          <p15:clr>
            <a:srgbClr val="C35E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p:nvGrpSpPr>
        <p:grpSpPr bwMode="black">
          <a:xfrm>
            <a:off x="5154167" y="1005840"/>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4">
            <a:extLst>
              <a:ext uri="{FF2B5EF4-FFF2-40B4-BE49-F238E27FC236}">
                <a16:creationId xmlns:a16="http://schemas.microsoft.com/office/drawing/2014/main" id="{F60AC0DD-E782-4EB2-B3ED-5D0C07D2EF6E}"/>
              </a:ext>
            </a:extLst>
          </p:cNvPr>
          <p:cNvGrpSpPr>
            <a:grpSpLocks noChangeAspect="1"/>
          </p:cNvGrpSpPr>
          <p:nvPr/>
        </p:nvGrpSpPr>
        <p:grpSpPr bwMode="auto">
          <a:xfrm>
            <a:off x="4678680" y="5937906"/>
            <a:ext cx="2834640" cy="272789"/>
            <a:chOff x="3291" y="2582"/>
            <a:chExt cx="1912" cy="184"/>
          </a:xfrm>
          <a:solidFill>
            <a:schemeClr val="tx1"/>
          </a:solidFill>
        </p:grpSpPr>
        <p:sp>
          <p:nvSpPr>
            <p:cNvPr id="17" name="Freeform 5">
              <a:extLst>
                <a:ext uri="{FF2B5EF4-FFF2-40B4-BE49-F238E27FC236}">
                  <a16:creationId xmlns:a16="http://schemas.microsoft.com/office/drawing/2014/main" id="{42F468BE-7F23-4582-A629-51D9D6574BB2}"/>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E7EE4EEF-2F80-4ADB-AAD7-418C30D931C9}"/>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18993070"/>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3880">
          <p15:clr>
            <a:srgbClr val="C35EA4"/>
          </p15:clr>
        </p15:guide>
        <p15:guide id="2" pos="3840">
          <p15:clr>
            <a:srgbClr val="C35EA4"/>
          </p15:clr>
        </p15:guide>
        <p15:guide id="3" orient="horz" pos="2160">
          <p15:clr>
            <a:srgbClr val="C35EA4"/>
          </p15:clr>
        </p15:guide>
        <p15:guide id="4" orient="horz" pos="947">
          <p15:clr>
            <a:srgbClr val="C35E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964005928"/>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2160">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8" name="GTS_WH" descr="Accenture Greater Than symbol in white">
            <a:extLst>
              <a:ext uri="{FF2B5EF4-FFF2-40B4-BE49-F238E27FC236}">
                <a16:creationId xmlns:a16="http://schemas.microsoft.com/office/drawing/2014/main" id="{E96B644F-A9C2-401B-8562-DC3B10FB5CFA}"/>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2" name="Group 4">
            <a:extLst>
              <a:ext uri="{FF2B5EF4-FFF2-40B4-BE49-F238E27FC236}">
                <a16:creationId xmlns:a16="http://schemas.microsoft.com/office/drawing/2014/main" id="{BCF38080-0B22-4073-A881-34B6ECE8DD2A}"/>
              </a:ext>
            </a:extLst>
          </p:cNvPr>
          <p:cNvGrpSpPr>
            <a:grpSpLocks noChangeAspect="1"/>
          </p:cNvGrpSpPr>
          <p:nvPr/>
        </p:nvGrpSpPr>
        <p:grpSpPr bwMode="auto">
          <a:xfrm>
            <a:off x="382636" y="6089904"/>
            <a:ext cx="2834640" cy="272789"/>
            <a:chOff x="3291" y="2582"/>
            <a:chExt cx="1912" cy="184"/>
          </a:xfrm>
          <a:solidFill>
            <a:schemeClr val="tx1"/>
          </a:solidFill>
        </p:grpSpPr>
        <p:sp>
          <p:nvSpPr>
            <p:cNvPr id="14" name="Freeform 5">
              <a:extLst>
                <a:ext uri="{FF2B5EF4-FFF2-40B4-BE49-F238E27FC236}">
                  <a16:creationId xmlns:a16="http://schemas.microsoft.com/office/drawing/2014/main" id="{9B99D8A1-848B-4127-8A59-6BC22525A417}"/>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CBB5986-D979-43F3-BD26-1B0AFBE606CD}"/>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9614209"/>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2160">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Title: Black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EDCDE1A5-7B8C-446C-B047-DEF343C830D4}" type="datetime2">
              <a:rPr lang="en-US" smtClean="0"/>
              <a:t>Thursday, May 15,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p:nvGrpSpPr>
        <p:grpSpPr bwMode="black">
          <a:xfrm>
            <a:off x="9926898" y="381000"/>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4">
            <a:extLst>
              <a:ext uri="{FF2B5EF4-FFF2-40B4-BE49-F238E27FC236}">
                <a16:creationId xmlns:a16="http://schemas.microsoft.com/office/drawing/2014/main" id="{B8CF1336-5E21-4602-895B-E662859208FA}"/>
              </a:ext>
            </a:extLst>
          </p:cNvPr>
          <p:cNvGrpSpPr>
            <a:grpSpLocks noChangeAspect="1"/>
          </p:cNvGrpSpPr>
          <p:nvPr/>
        </p:nvGrpSpPr>
        <p:grpSpPr bwMode="auto">
          <a:xfrm>
            <a:off x="8979408" y="6089904"/>
            <a:ext cx="2834640" cy="272789"/>
            <a:chOff x="3291" y="2582"/>
            <a:chExt cx="1912" cy="184"/>
          </a:xfrm>
          <a:solidFill>
            <a:schemeClr val="tx1"/>
          </a:solidFill>
        </p:grpSpPr>
        <p:sp>
          <p:nvSpPr>
            <p:cNvPr id="19" name="Freeform 5">
              <a:extLst>
                <a:ext uri="{FF2B5EF4-FFF2-40B4-BE49-F238E27FC236}">
                  <a16:creationId xmlns:a16="http://schemas.microsoft.com/office/drawing/2014/main" id="{F8DF2FFC-1F1E-4E53-8BDD-227E1E7750FA}"/>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5DB7CAF5-D5C5-43D1-8339-FDEC2661F716}"/>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9777295"/>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Title: Black2+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Thursday, May 15, 2025</a:t>
            </a:fld>
            <a:endParaRPr 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 name="Group 4">
            <a:extLst>
              <a:ext uri="{FF2B5EF4-FFF2-40B4-BE49-F238E27FC236}">
                <a16:creationId xmlns:a16="http://schemas.microsoft.com/office/drawing/2014/main" id="{C2C8B790-2753-43CC-B7E3-3B208F3A7CEC}"/>
              </a:ext>
            </a:extLst>
          </p:cNvPr>
          <p:cNvGrpSpPr>
            <a:grpSpLocks noChangeAspect="1"/>
          </p:cNvGrpSpPr>
          <p:nvPr/>
        </p:nvGrpSpPr>
        <p:grpSpPr bwMode="auto">
          <a:xfrm>
            <a:off x="382636" y="6089904"/>
            <a:ext cx="2834640" cy="272789"/>
            <a:chOff x="3291" y="2582"/>
            <a:chExt cx="1912" cy="184"/>
          </a:xfrm>
          <a:solidFill>
            <a:schemeClr val="tx1"/>
          </a:solidFill>
        </p:grpSpPr>
        <p:sp>
          <p:nvSpPr>
            <p:cNvPr id="19" name="Freeform 5">
              <a:extLst>
                <a:ext uri="{FF2B5EF4-FFF2-40B4-BE49-F238E27FC236}">
                  <a16:creationId xmlns:a16="http://schemas.microsoft.com/office/drawing/2014/main" id="{C7D10252-A056-443F-AE29-2A4DD2C3200B}"/>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1524ACCD-AB13-474F-AC5D-DD06AD7D6556}"/>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9518487"/>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Title: Black3+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Thursday, May 15, 2025</a:t>
            </a:fld>
            <a:endParaRPr 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13" name="Logo_WH" descr="Accenture logo in white">
            <a:extLst>
              <a:ext uri="{FF2B5EF4-FFF2-40B4-BE49-F238E27FC236}">
                <a16:creationId xmlns:a16="http://schemas.microsoft.com/office/drawing/2014/main" id="{6E8422F7-B85B-4755-B6A1-FFEA87624FFE}"/>
              </a:ext>
            </a:extLst>
          </p:cNvPr>
          <p:cNvGrpSpPr>
            <a:grpSpLocks noChangeAspect="1"/>
          </p:cNvGrpSpPr>
          <p:nvPr/>
        </p:nvGrpSpPr>
        <p:grpSpPr bwMode="black">
          <a:xfrm>
            <a:off x="381000" y="381000"/>
            <a:ext cx="1883664" cy="496247"/>
            <a:chOff x="1561" y="187"/>
            <a:chExt cx="4536" cy="1195"/>
          </a:xfrm>
        </p:grpSpPr>
        <p:sp>
          <p:nvSpPr>
            <p:cNvPr id="17" name="Freeform 5">
              <a:extLst>
                <a:ext uri="{FF2B5EF4-FFF2-40B4-BE49-F238E27FC236}">
                  <a16:creationId xmlns:a16="http://schemas.microsoft.com/office/drawing/2014/main" id="{64597228-D9AB-44B8-B1CD-B17ABE7714EB}"/>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C5BFA133-9FE4-4FB4-968A-A369A9EF6AE0}"/>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
            <a:extLst>
              <a:ext uri="{FF2B5EF4-FFF2-40B4-BE49-F238E27FC236}">
                <a16:creationId xmlns:a16="http://schemas.microsoft.com/office/drawing/2014/main" id="{1E9E02E6-169F-4718-B038-70685BCCC7CD}"/>
              </a:ext>
            </a:extLst>
          </p:cNvPr>
          <p:cNvGrpSpPr>
            <a:grpSpLocks noChangeAspect="1"/>
          </p:cNvGrpSpPr>
          <p:nvPr/>
        </p:nvGrpSpPr>
        <p:grpSpPr bwMode="auto">
          <a:xfrm>
            <a:off x="382636" y="6089904"/>
            <a:ext cx="2834640" cy="272789"/>
            <a:chOff x="3291" y="2582"/>
            <a:chExt cx="1912" cy="184"/>
          </a:xfrm>
          <a:solidFill>
            <a:schemeClr val="tx1"/>
          </a:solidFill>
        </p:grpSpPr>
        <p:sp>
          <p:nvSpPr>
            <p:cNvPr id="28" name="Freeform 5">
              <a:extLst>
                <a:ext uri="{FF2B5EF4-FFF2-40B4-BE49-F238E27FC236}">
                  <a16:creationId xmlns:a16="http://schemas.microsoft.com/office/drawing/2014/main" id="{BE8AD25F-C4FA-48E4-9505-5B978850BAF5}"/>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a:extLst>
                <a:ext uri="{FF2B5EF4-FFF2-40B4-BE49-F238E27FC236}">
                  <a16:creationId xmlns:a16="http://schemas.microsoft.com/office/drawing/2014/main" id="{8039EC9D-213B-4185-93BA-C1ED90C85E33}"/>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0519156"/>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EDCDE1A5-7B8C-446C-B047-DEF343C830D4}" type="datetime2">
              <a:rPr lang="en-US" smtClean="0"/>
              <a:t>Thursday, May 15,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p:nvGrpSpPr>
        <p:grpSpPr bwMode="auto">
          <a:xfrm>
            <a:off x="9926898" y="381000"/>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4">
            <a:extLst>
              <a:ext uri="{FF2B5EF4-FFF2-40B4-BE49-F238E27FC236}">
                <a16:creationId xmlns:a16="http://schemas.microsoft.com/office/drawing/2014/main" id="{2FE5E3A4-4A09-4FE3-94B6-FB1095423F2C}"/>
              </a:ext>
            </a:extLst>
          </p:cNvPr>
          <p:cNvGrpSpPr>
            <a:grpSpLocks noChangeAspect="1"/>
          </p:cNvGrpSpPr>
          <p:nvPr/>
        </p:nvGrpSpPr>
        <p:grpSpPr bwMode="auto">
          <a:xfrm>
            <a:off x="8976104" y="6089904"/>
            <a:ext cx="2834640" cy="272789"/>
            <a:chOff x="3291" y="2582"/>
            <a:chExt cx="1912" cy="184"/>
          </a:xfrm>
          <a:solidFill>
            <a:schemeClr val="tx1"/>
          </a:solidFill>
        </p:grpSpPr>
        <p:sp>
          <p:nvSpPr>
            <p:cNvPr id="19" name="Freeform 5">
              <a:extLst>
                <a:ext uri="{FF2B5EF4-FFF2-40B4-BE49-F238E27FC236}">
                  <a16:creationId xmlns:a16="http://schemas.microsoft.com/office/drawing/2014/main" id="{0BC8E4C9-F6B9-4F96-9FBC-5995A8ABF8BD}"/>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25058E4C-F21E-42F7-AAED-2D6E27E7EA36}"/>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2725096"/>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dirty="0"/>
              <a:t>Place subtitle here in GT Sectra Fine </a:t>
            </a:r>
            <a:r>
              <a:rPr lang="en-GB" dirty="0" err="1"/>
              <a:t>Rg</a:t>
            </a:r>
            <a:r>
              <a:rPr lang="en-GB" dirty="0"/>
              <a:t> 24pt</a:t>
            </a:r>
            <a:endParaRPr lang="en-US" dirty="0"/>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7617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Title: White2+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Thursday, May 15, 2025</a:t>
            </a:fld>
            <a:endParaRPr lang="en-US"/>
          </a:p>
        </p:txBody>
      </p:sp>
      <p:grpSp>
        <p:nvGrpSpPr>
          <p:cNvPr id="12" name="Logo_BL" descr="Accenture logo in black and purple">
            <a:extLst>
              <a:ext uri="{FF2B5EF4-FFF2-40B4-BE49-F238E27FC236}">
                <a16:creationId xmlns:a16="http://schemas.microsoft.com/office/drawing/2014/main" id="{9F19D48A-46F6-4BAE-97F3-DFACD8E22BA1}"/>
              </a:ext>
            </a:extLst>
          </p:cNvPr>
          <p:cNvGrpSpPr>
            <a:grpSpLocks noChangeAspect="1"/>
          </p:cNvGrpSpPr>
          <p:nvPr/>
        </p:nvGrpSpPr>
        <p:grpSpPr bwMode="auto">
          <a:xfrm>
            <a:off x="382636" y="382725"/>
            <a:ext cx="1883664" cy="496357"/>
            <a:chOff x="2387" y="1701"/>
            <a:chExt cx="4535" cy="1195"/>
          </a:xfrm>
        </p:grpSpPr>
        <p:sp>
          <p:nvSpPr>
            <p:cNvPr id="14" name="Freeform 5">
              <a:extLst>
                <a:ext uri="{FF2B5EF4-FFF2-40B4-BE49-F238E27FC236}">
                  <a16:creationId xmlns:a16="http://schemas.microsoft.com/office/drawing/2014/main" id="{848F740B-2A73-4970-A31A-4A0E685E66A6}"/>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84A90C93-9B70-4203-9499-12D2A090A808}"/>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
            <a:extLst>
              <a:ext uri="{FF2B5EF4-FFF2-40B4-BE49-F238E27FC236}">
                <a16:creationId xmlns:a16="http://schemas.microsoft.com/office/drawing/2014/main" id="{ED9ADC42-DA8F-45B5-BC3E-DB38D105F9CE}"/>
              </a:ext>
            </a:extLst>
          </p:cNvPr>
          <p:cNvGrpSpPr>
            <a:grpSpLocks noChangeAspect="1"/>
          </p:cNvGrpSpPr>
          <p:nvPr/>
        </p:nvGrpSpPr>
        <p:grpSpPr bwMode="auto">
          <a:xfrm>
            <a:off x="382636" y="6089904"/>
            <a:ext cx="2834640" cy="272789"/>
            <a:chOff x="3291" y="2582"/>
            <a:chExt cx="1912" cy="184"/>
          </a:xfrm>
          <a:solidFill>
            <a:schemeClr val="tx1"/>
          </a:solidFill>
        </p:grpSpPr>
        <p:sp>
          <p:nvSpPr>
            <p:cNvPr id="21" name="Freeform 5">
              <a:extLst>
                <a:ext uri="{FF2B5EF4-FFF2-40B4-BE49-F238E27FC236}">
                  <a16:creationId xmlns:a16="http://schemas.microsoft.com/office/drawing/2014/main" id="{51FB2A25-7B0B-4F12-88C4-C4D20DBC560F}"/>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BCCB220D-DD63-4B9A-A323-88B56E367968}"/>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6809428"/>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Title: White3+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18288"/>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Thursday, May 15, 2025</a:t>
            </a:fld>
            <a:endParaRPr 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grpSp>
        <p:nvGrpSpPr>
          <p:cNvPr id="17" name="Group 4">
            <a:extLst>
              <a:ext uri="{FF2B5EF4-FFF2-40B4-BE49-F238E27FC236}">
                <a16:creationId xmlns:a16="http://schemas.microsoft.com/office/drawing/2014/main" id="{546F7C53-F6C6-4A74-9BD8-1E397BE766FC}"/>
              </a:ext>
            </a:extLst>
          </p:cNvPr>
          <p:cNvGrpSpPr>
            <a:grpSpLocks noChangeAspect="1"/>
          </p:cNvGrpSpPr>
          <p:nvPr/>
        </p:nvGrpSpPr>
        <p:grpSpPr bwMode="auto">
          <a:xfrm>
            <a:off x="382636" y="6089904"/>
            <a:ext cx="2834640" cy="272789"/>
            <a:chOff x="3291" y="2582"/>
            <a:chExt cx="1912" cy="184"/>
          </a:xfrm>
          <a:solidFill>
            <a:schemeClr val="tx1"/>
          </a:solidFill>
        </p:grpSpPr>
        <p:sp>
          <p:nvSpPr>
            <p:cNvPr id="18" name="Freeform 5">
              <a:extLst>
                <a:ext uri="{FF2B5EF4-FFF2-40B4-BE49-F238E27FC236}">
                  <a16:creationId xmlns:a16="http://schemas.microsoft.com/office/drawing/2014/main" id="{72138C98-C64E-4DF1-A66F-8C6884501C7D}"/>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23BECFB6-AAC9-4C93-98EC-D95690FFE9F9}"/>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0086498"/>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a:t>
            </a:r>
            <a:r>
              <a:rPr lang="en-GB" err="1"/>
              <a:t>Sectra</a:t>
            </a:r>
            <a:r>
              <a:rPr lang="en-GB"/>
              <a:t>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88E2964-221A-44AC-8B4F-9AB715D094A8}"/>
              </a:ext>
            </a:extLst>
          </p:cNvPr>
          <p:cNvSpPr>
            <a:spLocks noGrp="1"/>
          </p:cNvSpPr>
          <p:nvPr>
            <p:ph type="dt" sz="half" idx="17"/>
          </p:nvPr>
        </p:nvSpPr>
        <p:spPr/>
        <p:txBody>
          <a:bodyPr/>
          <a:lstStyle/>
          <a:p>
            <a:endParaRPr lang="en-US"/>
          </a:p>
        </p:txBody>
      </p:sp>
      <p:sp>
        <p:nvSpPr>
          <p:cNvPr id="6" name="Slide Number Placeholder 5">
            <a:extLst>
              <a:ext uri="{FF2B5EF4-FFF2-40B4-BE49-F238E27FC236}">
                <a16:creationId xmlns:a16="http://schemas.microsoft.com/office/drawing/2014/main" id="{6B0581C1-F1A6-4627-A8D2-92720760981E}"/>
              </a:ext>
            </a:extLst>
          </p:cNvPr>
          <p:cNvSpPr>
            <a:spLocks noGrp="1"/>
          </p:cNvSpPr>
          <p:nvPr>
            <p:ph type="sldNum" sz="quarter" idx="18"/>
          </p:nvPr>
        </p:nvSpPr>
        <p:spPr/>
        <p:txBody>
          <a:bodyPr/>
          <a:lstStyle/>
          <a:p>
            <a:fld id="{1F90F471-3972-4120-B8B3-0237DE626C35}" type="slidenum">
              <a:rPr lang="en-US" smtClean="0"/>
              <a:pPr/>
              <a:t>‹#›</a:t>
            </a:fld>
            <a:endParaRPr lang="en-US"/>
          </a:p>
        </p:txBody>
      </p:sp>
      <p:sp>
        <p:nvSpPr>
          <p:cNvPr id="13" name="Footer Placeholder 3">
            <a:extLst>
              <a:ext uri="{FF2B5EF4-FFF2-40B4-BE49-F238E27FC236}">
                <a16:creationId xmlns:a16="http://schemas.microsoft.com/office/drawing/2014/main" id="{C5D65D06-53F2-44EA-810A-E0600BF612C1}"/>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AD6B1DE1-D56B-ACFA-8227-423C4DEEC0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pic>
        <p:nvPicPr>
          <p:cNvPr id="5" name="Picture 4">
            <a:extLst>
              <a:ext uri="{FF2B5EF4-FFF2-40B4-BE49-F238E27FC236}">
                <a16:creationId xmlns:a16="http://schemas.microsoft.com/office/drawing/2014/main" id="{7422019F-6A06-56BD-6FD7-1B7EA5C7F71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7" name="TextBox 6">
            <a:extLst>
              <a:ext uri="{FF2B5EF4-FFF2-40B4-BE49-F238E27FC236}">
                <a16:creationId xmlns:a16="http://schemas.microsoft.com/office/drawing/2014/main" id="{66E25B5C-4C65-A798-E1DF-808BB7AE8CD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8" name="TextBox 7">
            <a:extLst>
              <a:ext uri="{FF2B5EF4-FFF2-40B4-BE49-F238E27FC236}">
                <a16:creationId xmlns:a16="http://schemas.microsoft.com/office/drawing/2014/main" id="{52BB0861-B3B0-D0B9-85C7-BB3482A0D29E}"/>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8717156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7AB2CECA-3882-4DB7-B36E-7BC5DDECBE3E}"/>
              </a:ext>
            </a:extLst>
          </p:cNvPr>
          <p:cNvSpPr>
            <a:spLocks noGrp="1"/>
          </p:cNvSpPr>
          <p:nvPr>
            <p:ph type="dt" sz="half" idx="17"/>
          </p:nvPr>
        </p:nvSpPr>
        <p:spPr/>
        <p:txBody>
          <a:bodyPr/>
          <a:lstStyle/>
          <a:p>
            <a:endParaRPr lang="en-US"/>
          </a:p>
        </p:txBody>
      </p:sp>
      <p:sp>
        <p:nvSpPr>
          <p:cNvPr id="7" name="Slide Number Placeholder 6">
            <a:extLst>
              <a:ext uri="{FF2B5EF4-FFF2-40B4-BE49-F238E27FC236}">
                <a16:creationId xmlns:a16="http://schemas.microsoft.com/office/drawing/2014/main" id="{3155F108-A9E0-4138-8FA5-76A12B2FF09A}"/>
              </a:ext>
            </a:extLst>
          </p:cNvPr>
          <p:cNvSpPr>
            <a:spLocks noGrp="1"/>
          </p:cNvSpPr>
          <p:nvPr>
            <p:ph type="sldNum" sz="quarter" idx="18"/>
          </p:nvPr>
        </p:nvSpPr>
        <p:spPr/>
        <p:txBody>
          <a:bodyPr/>
          <a:lstStyle/>
          <a:p>
            <a:fld id="{1F90F471-3972-4120-B8B3-0237DE626C35}" type="slidenum">
              <a:rPr lang="en-US" smtClean="0"/>
              <a:pPr/>
              <a:t>‹#›</a:t>
            </a:fld>
            <a:endParaRPr lang="en-US"/>
          </a:p>
        </p:txBody>
      </p:sp>
      <p:sp>
        <p:nvSpPr>
          <p:cNvPr id="15" name="Footer Placeholder 3">
            <a:extLst>
              <a:ext uri="{FF2B5EF4-FFF2-40B4-BE49-F238E27FC236}">
                <a16:creationId xmlns:a16="http://schemas.microsoft.com/office/drawing/2014/main" id="{EE044762-BC70-4671-9897-FD3F6B29E504}"/>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5B465B21-1671-AF85-9C8A-A6A6B2DCDA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06CA49E1-F4FD-E81F-8C14-2ADC6E9BF8A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TextBox 7">
            <a:extLst>
              <a:ext uri="{FF2B5EF4-FFF2-40B4-BE49-F238E27FC236}">
                <a16:creationId xmlns:a16="http://schemas.microsoft.com/office/drawing/2014/main" id="{0875C126-5DDE-2475-58FE-E76005189AB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2023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0" name="TextBox 9">
            <a:extLst>
              <a:ext uri="{FF2B5EF4-FFF2-40B4-BE49-F238E27FC236}">
                <a16:creationId xmlns:a16="http://schemas.microsoft.com/office/drawing/2014/main" id="{505AA311-3189-19F2-B827-8C1253E9D48F}"/>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29619981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9D378B3E-C80D-4077-BC94-19DD674D1C83}"/>
              </a:ext>
            </a:extLst>
          </p:cNvPr>
          <p:cNvSpPr>
            <a:spLocks noGrp="1"/>
          </p:cNvSpPr>
          <p:nvPr>
            <p:ph type="dt" sz="half" idx="16"/>
          </p:nvPr>
        </p:nvSpPr>
        <p:spPr/>
        <p:txBody>
          <a:bodyPr/>
          <a:lstStyle/>
          <a:p>
            <a:endParaRPr lang="en-US"/>
          </a:p>
        </p:txBody>
      </p:sp>
      <p:sp>
        <p:nvSpPr>
          <p:cNvPr id="6" name="Slide Number Placeholder 5">
            <a:extLst>
              <a:ext uri="{FF2B5EF4-FFF2-40B4-BE49-F238E27FC236}">
                <a16:creationId xmlns:a16="http://schemas.microsoft.com/office/drawing/2014/main" id="{E8B86042-8916-4582-9478-F0FF0926FDF2}"/>
              </a:ext>
            </a:extLst>
          </p:cNvPr>
          <p:cNvSpPr>
            <a:spLocks noGrp="1"/>
          </p:cNvSpPr>
          <p:nvPr>
            <p:ph type="sldNum" sz="quarter" idx="17"/>
          </p:nvPr>
        </p:nvSpPr>
        <p:spPr/>
        <p:txBody>
          <a:bodyPr/>
          <a:lstStyle/>
          <a:p>
            <a:fld id="{1F90F471-3972-4120-B8B3-0237DE626C35}" type="slidenum">
              <a:rPr lang="en-US" smtClean="0"/>
              <a:pPr/>
              <a:t>‹#›</a:t>
            </a:fld>
            <a:endParaRPr lang="en-US"/>
          </a:p>
        </p:txBody>
      </p:sp>
      <p:sp>
        <p:nvSpPr>
          <p:cNvPr id="17" name="Footer Placeholder 3">
            <a:extLst>
              <a:ext uri="{FF2B5EF4-FFF2-40B4-BE49-F238E27FC236}">
                <a16:creationId xmlns:a16="http://schemas.microsoft.com/office/drawing/2014/main" id="{51869E77-D1DA-4D3E-BDFC-995715F1F934}"/>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4B33EC05-44AF-3C3D-E3C1-80023BE6D2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4" name="Rectangle 3">
            <a:extLst>
              <a:ext uri="{FF2B5EF4-FFF2-40B4-BE49-F238E27FC236}">
                <a16:creationId xmlns:a16="http://schemas.microsoft.com/office/drawing/2014/main" id="{199D269D-EFA1-C02A-14D4-AB2C3EB82401}"/>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C7A227A-86F0-A82C-77C3-2C052B48D42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9" name="TextBox 8">
            <a:extLst>
              <a:ext uri="{FF2B5EF4-FFF2-40B4-BE49-F238E27FC236}">
                <a16:creationId xmlns:a16="http://schemas.microsoft.com/office/drawing/2014/main" id="{5CC52AA1-62B1-0A27-7539-3F7A382804F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2023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0" name="TextBox 9">
            <a:extLst>
              <a:ext uri="{FF2B5EF4-FFF2-40B4-BE49-F238E27FC236}">
                <a16:creationId xmlns:a16="http://schemas.microsoft.com/office/drawing/2014/main" id="{83A5948A-DA19-0688-C5EA-EA3B5079FBD3}"/>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15502000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a:t>Place agenda summary here in GT Sectra Fine </a:t>
            </a:r>
            <a:r>
              <a:rPr lang="en-US" err="1"/>
              <a:t>Rg</a:t>
            </a:r>
            <a:r>
              <a:rPr lang="en-US"/>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a:p>
        </p:txBody>
      </p:sp>
      <p:cxnSp>
        <p:nvCxnSpPr>
          <p:cNvPr id="3" name="Straight Connector 2">
            <a:extLst>
              <a:ext uri="{FF2B5EF4-FFF2-40B4-BE49-F238E27FC236}">
                <a16:creationId xmlns:a16="http://schemas.microsoft.com/office/drawing/2014/main" id="{3D34521A-F903-5BBB-292E-5DD35EA6A47D}"/>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9DF7241-A924-2C45-22BD-857068723620}"/>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19599434"/>
      </p:ext>
    </p:extLst>
  </p:cSld>
  <p:clrMapOvr>
    <a:masterClrMapping/>
  </p:clrMapOvr>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4180678816"/>
      </p:ext>
    </p:extLst>
  </p:cSld>
  <p:clrMapOvr>
    <a:masterClrMapping/>
  </p:clrMapOvr>
  <p:hf hdr="0" ftr="0"/>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Footer Placeholder 3">
            <a:extLst>
              <a:ext uri="{FF2B5EF4-FFF2-40B4-BE49-F238E27FC236}">
                <a16:creationId xmlns:a16="http://schemas.microsoft.com/office/drawing/2014/main" id="{8F85CE23-262B-4FC7-90D6-4336D489C661}"/>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2145611528"/>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810469220"/>
      </p:ext>
    </p:extLst>
  </p:cSld>
  <p:clrMapOvr>
    <a:masterClrMapping/>
  </p:clrMapOvr>
  <p:hf hdr="0" ftr="0"/>
  <p:extLst>
    <p:ext uri="{DCECCB84-F9BA-43D5-87BE-67443E8EF086}">
      <p15:sldGuideLst xmlns:p15="http://schemas.microsoft.com/office/powerpoint/2012/main">
        <p15:guide id="1" orient="horz" pos="931">
          <p15:clr>
            <a:srgbClr val="547EB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567874054"/>
      </p:ext>
    </p:extLst>
  </p:cSld>
  <p:clrMapOvr>
    <a:masterClrMapping/>
  </p:clrMapOvr>
  <p:extLst>
    <p:ext uri="{DCECCB84-F9BA-43D5-87BE-67443E8EF086}">
      <p15:sldGuideLst xmlns:p15="http://schemas.microsoft.com/office/powerpoint/2012/main">
        <p15:guide id="1" orient="horz" pos="3720">
          <p15:clr>
            <a:srgbClr val="C35EA4"/>
          </p15:clr>
        </p15:guide>
        <p15:guide id="2" orient="horz" pos="864">
          <p15:clr>
            <a:srgbClr val="5ACBF0"/>
          </p15:clr>
        </p15:guide>
        <p15:guide id="3" pos="3720">
          <p15:clr>
            <a:srgbClr val="5ACBF0"/>
          </p15:clr>
        </p15:guide>
        <p15:guide id="4" pos="39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dirty="0"/>
              <a:t>Place subtitle here in GT Sectra Fine </a:t>
            </a:r>
            <a:r>
              <a:rPr lang="en-GB" dirty="0" err="1"/>
              <a:t>Rg</a:t>
            </a:r>
            <a:r>
              <a:rPr lang="en-GB" dirty="0"/>
              <a:t> 24pt</a:t>
            </a:r>
            <a:endParaRPr lang="en-US" dirty="0"/>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11359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628404960"/>
      </p:ext>
    </p:extLst>
  </p:cSld>
  <p:clrMapOvr>
    <a:masterClrMapping/>
  </p:clrMapOvr>
  <p:hf hdr="0" ftr="0"/>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328650971"/>
      </p:ext>
    </p:extLst>
  </p:cSld>
  <p:clrMapOvr>
    <a:masterClrMapping/>
  </p:clrMapOvr>
  <p:hf hdr="0" ftr="0"/>
  <p:extLst>
    <p:ext uri="{DCECCB84-F9BA-43D5-87BE-67443E8EF086}">
      <p15:sldGuideLst xmlns:p15="http://schemas.microsoft.com/office/powerpoint/2012/main">
        <p15:guide id="1" orient="horz" pos="932">
          <p15:clr>
            <a:srgbClr val="547EB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388839271"/>
      </p:ext>
    </p:extLst>
  </p:cSld>
  <p:clrMapOvr>
    <a:masterClrMapping/>
  </p:clrMapOvr>
  <p:hf hdr="0" ftr="0"/>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2788722447"/>
      </p:ext>
    </p:extLst>
  </p:cSld>
  <p:clrMapOvr>
    <a:masterClrMapping/>
  </p:clrMapOvr>
  <p:hf hdr="0" ftr="0"/>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787821456"/>
      </p:ext>
    </p:extLst>
  </p:cSld>
  <p:clrMapOvr>
    <a:masterClrMapping/>
  </p:clrMapOvr>
  <p:hf hdr="0" ftr="0"/>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979031130"/>
      </p:ext>
    </p:extLst>
  </p:cSld>
  <p:clrMapOvr>
    <a:masterClrMapping/>
  </p:clrMapOvr>
  <p:hf hdr="0" ftr="0"/>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Alt) 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5" name="Picture Placeholder 4">
            <a:extLst>
              <a:ext uri="{FF2B5EF4-FFF2-40B4-BE49-F238E27FC236}">
                <a16:creationId xmlns:a16="http://schemas.microsoft.com/office/drawing/2014/main" id="{636FB760-AEF8-46F8-B73E-B0A537402A7A}"/>
              </a:ext>
            </a:extLst>
          </p:cNvPr>
          <p:cNvSpPr>
            <a:spLocks noGrp="1"/>
          </p:cNvSpPr>
          <p:nvPr>
            <p:ph type="pic" sz="quarter" idx="28" hasCustomPrompt="1"/>
          </p:nvPr>
        </p:nvSpPr>
        <p:spPr>
          <a:xfrm>
            <a:off x="1141567" y="3619694"/>
            <a:ext cx="457200" cy="27432"/>
          </a:xfrm>
          <a:solidFill>
            <a:schemeClr val="accent1"/>
          </a:solidFill>
        </p:spPr>
        <p:txBody>
          <a:bodyPr/>
          <a:lstStyle>
            <a:lvl1pPr>
              <a:buNone/>
              <a:defRPr sz="300"/>
            </a:lvl1pPr>
          </a:lstStyle>
          <a:p>
            <a:r>
              <a:rPr lang="en-GB"/>
              <a:t> </a:t>
            </a:r>
            <a:endParaRPr lang="en-US"/>
          </a:p>
        </p:txBody>
      </p:sp>
      <p:sp>
        <p:nvSpPr>
          <p:cNvPr id="36" name="Picture Placeholder 4">
            <a:extLst>
              <a:ext uri="{FF2B5EF4-FFF2-40B4-BE49-F238E27FC236}">
                <a16:creationId xmlns:a16="http://schemas.microsoft.com/office/drawing/2014/main" id="{B9165B01-6544-4059-9AE2-42F4426A0387}"/>
              </a:ext>
            </a:extLst>
          </p:cNvPr>
          <p:cNvSpPr>
            <a:spLocks noGrp="1"/>
          </p:cNvSpPr>
          <p:nvPr>
            <p:ph type="pic" sz="quarter" idx="29" hasCustomPrompt="1"/>
          </p:nvPr>
        </p:nvSpPr>
        <p:spPr>
          <a:xfrm>
            <a:off x="3503587" y="361969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EB2E96CC-0F77-4F5D-A96C-5243BDB51C0E}"/>
              </a:ext>
            </a:extLst>
          </p:cNvPr>
          <p:cNvSpPr>
            <a:spLocks noGrp="1"/>
          </p:cNvSpPr>
          <p:nvPr>
            <p:ph type="pic" sz="quarter" idx="30" hasCustomPrompt="1"/>
          </p:nvPr>
        </p:nvSpPr>
        <p:spPr>
          <a:xfrm>
            <a:off x="5865607" y="361969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2D003B29-C8CB-4629-BF53-F5AEBE6FAE2A}"/>
              </a:ext>
            </a:extLst>
          </p:cNvPr>
          <p:cNvSpPr>
            <a:spLocks noGrp="1"/>
          </p:cNvSpPr>
          <p:nvPr>
            <p:ph type="pic" sz="quarter" idx="31" hasCustomPrompt="1"/>
          </p:nvPr>
        </p:nvSpPr>
        <p:spPr>
          <a:xfrm>
            <a:off x="8227627" y="361969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49BB6C55-F8C8-4B99-843F-9A6047B7A3E8}"/>
              </a:ext>
            </a:extLst>
          </p:cNvPr>
          <p:cNvSpPr>
            <a:spLocks noGrp="1"/>
          </p:cNvSpPr>
          <p:nvPr>
            <p:ph type="pic" sz="quarter" idx="32" hasCustomPrompt="1"/>
          </p:nvPr>
        </p:nvSpPr>
        <p:spPr>
          <a:xfrm>
            <a:off x="10570872" y="3619694"/>
            <a:ext cx="457200" cy="27432"/>
          </a:xfrm>
          <a:solidFill>
            <a:schemeClr val="accent1"/>
          </a:solidFill>
        </p:spPr>
        <p:txBody>
          <a:bodyPr/>
          <a:lstStyle>
            <a:lvl1pPr>
              <a:buNone/>
              <a:defRPr sz="300"/>
            </a:lvl1pPr>
          </a:lstStyle>
          <a:p>
            <a:r>
              <a:rPr lang="en-GB"/>
              <a:t> </a:t>
            </a:r>
            <a:endParaRPr lang="en-US"/>
          </a:p>
        </p:txBody>
      </p:sp>
      <p:sp>
        <p:nvSpPr>
          <p:cNvPr id="3" name="Slide Number Placeholder 2">
            <a:extLst>
              <a:ext uri="{FF2B5EF4-FFF2-40B4-BE49-F238E27FC236}">
                <a16:creationId xmlns:a16="http://schemas.microsoft.com/office/drawing/2014/main" id="{E2B047CF-EEDD-49CC-9871-80D6EF57FEB6}"/>
              </a:ext>
            </a:extLst>
          </p:cNvPr>
          <p:cNvSpPr>
            <a:spLocks noGrp="1"/>
          </p:cNvSpPr>
          <p:nvPr>
            <p:ph type="sldNum" sz="quarter" idx="33"/>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1794317419"/>
      </p:ext>
    </p:extLst>
  </p:cSld>
  <p:clrMapOvr>
    <a:masterClrMapping/>
  </p:clrMapOvr>
  <p:hf hdr="0" ftr="0"/>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388527887"/>
      </p:ext>
    </p:extLst>
  </p:cSld>
  <p:clrMapOvr>
    <a:masterClrMapping/>
  </p:clrMapOvr>
  <p:hf hdr="0" ftr="0"/>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3220222459"/>
      </p:ext>
    </p:extLst>
  </p:cSld>
  <p:clrMapOvr>
    <a:masterClrMapping/>
  </p:clrMapOvr>
  <p:hf hdr="0" ftr="0"/>
  <p:extLst>
    <p:ext uri="{DCECCB84-F9BA-43D5-87BE-67443E8EF086}">
      <p15:sldGuideLst xmlns:p15="http://schemas.microsoft.com/office/powerpoint/2012/main">
        <p15:guide id="1" orient="horz" pos="3703">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
        <p:nvSpPr>
          <p:cNvPr id="30" name="Footer Placeholder 3">
            <a:extLst>
              <a:ext uri="{FF2B5EF4-FFF2-40B4-BE49-F238E27FC236}">
                <a16:creationId xmlns:a16="http://schemas.microsoft.com/office/drawing/2014/main" id="{E282D4C1-AD60-45A0-B7F0-86BBC6671AFC}"/>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4175816510"/>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3703">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7F21E-FE34-8FC7-D063-4C91B2F9044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FC1DD675-A226-B3DF-395A-AEFDABE45E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064A36F9-4D24-0088-0335-5DE497A0BB0C}"/>
              </a:ext>
            </a:extLst>
          </p:cNvPr>
          <p:cNvSpPr>
            <a:spLocks noGrp="1"/>
          </p:cNvSpPr>
          <p:nvPr>
            <p:ph type="dt" sz="half" idx="10"/>
          </p:nvPr>
        </p:nvSpPr>
        <p:spPr/>
        <p:txBody>
          <a:bodyPr/>
          <a:lstStyle/>
          <a:p>
            <a:fld id="{62BB91E6-9E82-4E32-BB8D-D19499B32545}" type="datetimeFigureOut">
              <a:rPr lang="es-ES" smtClean="0"/>
              <a:t>15/05/2025</a:t>
            </a:fld>
            <a:endParaRPr lang="es-ES"/>
          </a:p>
        </p:txBody>
      </p:sp>
      <p:sp>
        <p:nvSpPr>
          <p:cNvPr id="5" name="Footer Placeholder 4">
            <a:extLst>
              <a:ext uri="{FF2B5EF4-FFF2-40B4-BE49-F238E27FC236}">
                <a16:creationId xmlns:a16="http://schemas.microsoft.com/office/drawing/2014/main" id="{867F6BCF-2751-A2F6-5352-ABF89888444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76380D9-ADE5-45D0-68AD-9F98098A9A04}"/>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1749602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44008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2093317914"/>
      </p:ext>
    </p:extLst>
  </p:cSld>
  <p:clrMapOvr>
    <a:masterClrMapping/>
  </p:clrMapOvr>
  <p:hf hdr="0" ftr="0"/>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9" name="GTS_Purple" descr="Accenture Greater Than symbol in purple">
            <a:extLst>
              <a:ext uri="{FF2B5EF4-FFF2-40B4-BE49-F238E27FC236}">
                <a16:creationId xmlns:a16="http://schemas.microsoft.com/office/drawing/2014/main" id="{6351CB4A-50D3-497B-BB15-D1D4CD21491A}"/>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ooter Placeholder 3">
            <a:extLst>
              <a:ext uri="{FF2B5EF4-FFF2-40B4-BE49-F238E27FC236}">
                <a16:creationId xmlns:a16="http://schemas.microsoft.com/office/drawing/2014/main" id="{48FF1016-2812-42F7-9281-44ED56FC6F9E}"/>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2148102911"/>
      </p:ext>
    </p:extLst>
  </p:cSld>
  <p:clrMapOvr>
    <a:masterClrMapping/>
  </p:clrMapOvr>
  <p:hf hdr="0" ftr="0"/>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9" name="GTS_Purple" descr="Accenture Greater Than symbol in white">
            <a:extLst>
              <a:ext uri="{FF2B5EF4-FFF2-40B4-BE49-F238E27FC236}">
                <a16:creationId xmlns:a16="http://schemas.microsoft.com/office/drawing/2014/main" id="{3198A1BD-7CDC-4502-95F8-B19DE8170687}"/>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ooter Placeholder 3">
            <a:extLst>
              <a:ext uri="{FF2B5EF4-FFF2-40B4-BE49-F238E27FC236}">
                <a16:creationId xmlns:a16="http://schemas.microsoft.com/office/drawing/2014/main" id="{6D805713-027A-4931-86DA-187BDA02AD09}"/>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658845839"/>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91273998"/>
      </p:ext>
    </p:extLst>
  </p:cSld>
  <p:clrMapOvr>
    <a:masterClrMapping/>
  </p:clrMapOvr>
  <p:hf hdr="0" ftr="0"/>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2238282997"/>
      </p:ext>
    </p:extLst>
  </p:cSld>
  <p:clrMapOvr>
    <a:masterClrMapping/>
  </p:clrMapOvr>
  <p:hf hdr="0" ftr="0"/>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0" name="Footer Placeholder 3">
            <a:extLst>
              <a:ext uri="{FF2B5EF4-FFF2-40B4-BE49-F238E27FC236}">
                <a16:creationId xmlns:a16="http://schemas.microsoft.com/office/drawing/2014/main" id="{0675A28D-9AB5-4432-B618-7FCCF1EE2CDC}"/>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a:t>
            </a:r>
            <a:r>
              <a:rPr lang="pl-PL">
                <a:solidFill>
                  <a:schemeClr val="bg1">
                    <a:alpha val="75000"/>
                  </a:schemeClr>
                </a:solidFill>
              </a:rPr>
              <a:t>3</a:t>
            </a:r>
            <a:r>
              <a:rPr lang="en-GB">
                <a:solidFill>
                  <a:schemeClr val="bg1">
                    <a:alpha val="75000"/>
                  </a:schemeClr>
                </a:solidFill>
              </a:rPr>
              <a:t> Accenture. All rights reserved.</a:t>
            </a:r>
          </a:p>
        </p:txBody>
      </p:sp>
    </p:spTree>
    <p:extLst>
      <p:ext uri="{BB962C8B-B14F-4D97-AF65-F5344CB8AC3E}">
        <p14:creationId xmlns:p14="http://schemas.microsoft.com/office/powerpoint/2010/main" val="1535209866"/>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19" name="Footer Placeholder 3">
            <a:extLst>
              <a:ext uri="{FF2B5EF4-FFF2-40B4-BE49-F238E27FC236}">
                <a16:creationId xmlns:a16="http://schemas.microsoft.com/office/drawing/2014/main" id="{84ADA4DA-363C-4AB3-BD98-31F28991545B}"/>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a:t>
            </a:r>
            <a:r>
              <a:rPr lang="pl-PL">
                <a:solidFill>
                  <a:schemeClr val="bg1">
                    <a:alpha val="75000"/>
                  </a:schemeClr>
                </a:solidFill>
              </a:rPr>
              <a:t>3</a:t>
            </a:r>
            <a:r>
              <a:rPr lang="en-GB">
                <a:solidFill>
                  <a:schemeClr val="bg1">
                    <a:alpha val="75000"/>
                  </a:schemeClr>
                </a:solidFill>
              </a:rPr>
              <a:t> Accenture. All rights reserved.</a:t>
            </a:r>
          </a:p>
        </p:txBody>
      </p:sp>
    </p:spTree>
    <p:extLst>
      <p:ext uri="{BB962C8B-B14F-4D97-AF65-F5344CB8AC3E}">
        <p14:creationId xmlns:p14="http://schemas.microsoft.com/office/powerpoint/2010/main" val="1875702598"/>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8" name="Footer Placeholder 3">
            <a:extLst>
              <a:ext uri="{FF2B5EF4-FFF2-40B4-BE49-F238E27FC236}">
                <a16:creationId xmlns:a16="http://schemas.microsoft.com/office/drawing/2014/main" id="{0E8B7081-13A5-4854-BD2C-3E614EFC3BAD}"/>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89FD8039-5127-CAED-C886-7FDF501E0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92DEDC7-FB46-C70C-3DB2-AA9776FCFAE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6" name="TextBox 5">
            <a:extLst>
              <a:ext uri="{FF2B5EF4-FFF2-40B4-BE49-F238E27FC236}">
                <a16:creationId xmlns:a16="http://schemas.microsoft.com/office/drawing/2014/main" id="{12D55562-D792-ED64-5A22-B764E30D560E}"/>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9" name="TextBox 8">
            <a:extLst>
              <a:ext uri="{FF2B5EF4-FFF2-40B4-BE49-F238E27FC236}">
                <a16:creationId xmlns:a16="http://schemas.microsoft.com/office/drawing/2014/main" id="{52FEEA31-6CA3-5544-828E-97F2B3BC5572}"/>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4082425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8" name="Footer Placeholder 3">
            <a:extLst>
              <a:ext uri="{FF2B5EF4-FFF2-40B4-BE49-F238E27FC236}">
                <a16:creationId xmlns:a16="http://schemas.microsoft.com/office/drawing/2014/main" id="{0CF58DDD-935A-4F06-8B9F-2E299822FEC6}"/>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D1E2C2F6-D130-ED02-46BF-235D5688A1B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9309857A-0A18-A1BF-2DA3-E52646F71CD8}"/>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F73E97DD-2982-B09D-CF8D-26F3331031E9}"/>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9" name="TextBox 8">
            <a:extLst>
              <a:ext uri="{FF2B5EF4-FFF2-40B4-BE49-F238E27FC236}">
                <a16:creationId xmlns:a16="http://schemas.microsoft.com/office/drawing/2014/main" id="{52657A86-F3F9-9832-37E6-BCEEFB08E276}"/>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2736901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Footer Placeholder 3">
            <a:extLst>
              <a:ext uri="{FF2B5EF4-FFF2-40B4-BE49-F238E27FC236}">
                <a16:creationId xmlns:a16="http://schemas.microsoft.com/office/drawing/2014/main" id="{968A7BB8-470D-490D-BF90-57F9727C674C}"/>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196474845"/>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39320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697358914"/>
      </p:ext>
    </p:extLst>
  </p:cSld>
  <p:clrMapOvr>
    <a:masterClrMapping/>
  </p:clrMapOvr>
  <p:hf hdr="0" ftr="0"/>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638038045"/>
      </p:ext>
    </p:extLst>
  </p:cSld>
  <p:clrMapOvr>
    <a:masterClrMapping/>
  </p:clrMapOvr>
  <p:hf hdr="0" ftr="0"/>
  <p:extLst>
    <p:ext uri="{DCECCB84-F9BA-43D5-87BE-67443E8EF086}">
      <p15:sldGuideLst xmlns:p15="http://schemas.microsoft.com/office/powerpoint/2012/main">
        <p15:guide id="1" orient="horz" pos="932">
          <p15:clr>
            <a:srgbClr val="547EB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826996567"/>
      </p:ext>
    </p:extLst>
  </p:cSld>
  <p:clrMapOvr>
    <a:masterClrMapping/>
  </p:clrMapOvr>
  <p:hf hdr="0" ftr="0"/>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3" name="Picture 2">
            <a:extLst>
              <a:ext uri="{FF2B5EF4-FFF2-40B4-BE49-F238E27FC236}">
                <a16:creationId xmlns:a16="http://schemas.microsoft.com/office/drawing/2014/main" id="{C02984D0-732D-42D6-9902-5076C03E9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8221" y="5881492"/>
            <a:ext cx="4395557" cy="278295"/>
          </a:xfrm>
          <a:prstGeom prst="rect">
            <a:avLst/>
          </a:prstGeom>
        </p:spPr>
      </p:pic>
      <p:pic>
        <p:nvPicPr>
          <p:cNvPr id="4" name="Picture 3" descr="A picture containing card, drawing, crosswalk, table&#10;&#10;Description automatically generated">
            <a:extLst>
              <a:ext uri="{FF2B5EF4-FFF2-40B4-BE49-F238E27FC236}">
                <a16:creationId xmlns:a16="http://schemas.microsoft.com/office/drawing/2014/main" id="{10C49762-38E4-48E9-8096-41008426FCC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0607" y="698213"/>
            <a:ext cx="670786" cy="710244"/>
          </a:xfrm>
          <a:prstGeom prst="rect">
            <a:avLst/>
          </a:prstGeom>
        </p:spPr>
      </p:pic>
    </p:spTree>
    <p:extLst>
      <p:ext uri="{BB962C8B-B14F-4D97-AF65-F5344CB8AC3E}">
        <p14:creationId xmlns:p14="http://schemas.microsoft.com/office/powerpoint/2010/main" val="797519860"/>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2" y="698213"/>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6" name="Picture 5">
            <a:extLst>
              <a:ext uri="{FF2B5EF4-FFF2-40B4-BE49-F238E27FC236}">
                <a16:creationId xmlns:a16="http://schemas.microsoft.com/office/drawing/2014/main" id="{B63E249B-71DD-844A-A419-DCE08CBE4D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98221" y="5881492"/>
            <a:ext cx="4395557" cy="278295"/>
          </a:xfrm>
          <a:prstGeom prst="rect">
            <a:avLst/>
          </a:prstGeom>
        </p:spPr>
      </p:pic>
    </p:spTree>
    <p:extLst>
      <p:ext uri="{BB962C8B-B14F-4D97-AF65-F5344CB8AC3E}">
        <p14:creationId xmlns:p14="http://schemas.microsoft.com/office/powerpoint/2010/main" val="3207103794"/>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698213"/>
            <a:ext cx="670786" cy="710244"/>
          </a:xfrm>
          <a:prstGeom prst="rect">
            <a:avLst/>
          </a:prstGeom>
        </p:spPr>
      </p:pic>
      <p:pic>
        <p:nvPicPr>
          <p:cNvPr id="4" name="Picture 3">
            <a:extLst>
              <a:ext uri="{FF2B5EF4-FFF2-40B4-BE49-F238E27FC236}">
                <a16:creationId xmlns:a16="http://schemas.microsoft.com/office/drawing/2014/main" id="{9EDA13B6-DED0-467D-BE25-BD8B9FEEF2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999" y="5881492"/>
            <a:ext cx="4332773" cy="274320"/>
          </a:xfrm>
          <a:prstGeom prst="rect">
            <a:avLst/>
          </a:prstGeom>
        </p:spPr>
      </p:pic>
    </p:spTree>
    <p:extLst>
      <p:ext uri="{BB962C8B-B14F-4D97-AF65-F5344CB8AC3E}">
        <p14:creationId xmlns:p14="http://schemas.microsoft.com/office/powerpoint/2010/main" val="4191394420"/>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Thursday, May 15,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2025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22478696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Thursday, May 15,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spTree>
    <p:extLst>
      <p:ext uri="{BB962C8B-B14F-4D97-AF65-F5344CB8AC3E}">
        <p14:creationId xmlns:p14="http://schemas.microsoft.com/office/powerpoint/2010/main" val="25737119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Thursday, May 15,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spTree>
    <p:extLst>
      <p:ext uri="{BB962C8B-B14F-4D97-AF65-F5344CB8AC3E}">
        <p14:creationId xmlns:p14="http://schemas.microsoft.com/office/powerpoint/2010/main" val="119362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395525D8-8C3D-4FEA-A4F3-A7048ED97C11}" type="datetime2">
              <a:rPr lang="en-US" smtClean="0"/>
              <a:pPr/>
              <a:t>Thursday, May 15,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bg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pic>
        <p:nvPicPr>
          <p:cNvPr id="6" name="Picture 5">
            <a:extLst>
              <a:ext uri="{FF2B5EF4-FFF2-40B4-BE49-F238E27FC236}">
                <a16:creationId xmlns:a16="http://schemas.microsoft.com/office/drawing/2014/main" id="{FC2A8E9C-042F-B642-A530-4D7EA90923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136" t="33566" r="34699" b="33479"/>
          <a:stretch/>
        </p:blipFill>
        <p:spPr>
          <a:xfrm>
            <a:off x="381001" y="381000"/>
            <a:ext cx="670786" cy="732823"/>
          </a:xfrm>
          <a:prstGeom prst="rect">
            <a:avLst/>
          </a:prstGeom>
        </p:spPr>
      </p:pic>
      <p:pic>
        <p:nvPicPr>
          <p:cNvPr id="15" name="Picture 14">
            <a:extLst>
              <a:ext uri="{FF2B5EF4-FFF2-40B4-BE49-F238E27FC236}">
                <a16:creationId xmlns:a16="http://schemas.microsoft.com/office/drawing/2014/main" id="{FA167907-8907-9E46-A65A-15989AEB0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1001" y="6198895"/>
            <a:ext cx="4395558" cy="278104"/>
          </a:xfrm>
          <a:prstGeom prst="rect">
            <a:avLst/>
          </a:prstGeom>
        </p:spPr>
      </p:pic>
    </p:spTree>
    <p:extLst>
      <p:ext uri="{BB962C8B-B14F-4D97-AF65-F5344CB8AC3E}">
        <p14:creationId xmlns:p14="http://schemas.microsoft.com/office/powerpoint/2010/main" val="2685257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0153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Thursday, May 15, 2025</a:t>
            </a:fld>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03668534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30926981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532804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21927509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34882"/>
      </p:ext>
    </p:extLst>
  </p:cSld>
  <p:clrMapOvr>
    <a:overrideClrMapping bg1="dk1" tx1="lt1" bg2="dk2" tx2="lt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Tree>
    <p:extLst>
      <p:ext uri="{BB962C8B-B14F-4D97-AF65-F5344CB8AC3E}">
        <p14:creationId xmlns:p14="http://schemas.microsoft.com/office/powerpoint/2010/main" val="1993288365"/>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621737224"/>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Tree>
    <p:extLst>
      <p:ext uri="{BB962C8B-B14F-4D97-AF65-F5344CB8AC3E}">
        <p14:creationId xmlns:p14="http://schemas.microsoft.com/office/powerpoint/2010/main" val="306869957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271253248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Thursday, May 15, 2025</a:t>
            </a:fld>
            <a:endParaRPr lang="en-US"/>
          </a:p>
        </p:txBody>
      </p:sp>
    </p:spTree>
    <p:extLst>
      <p:ext uri="{BB962C8B-B14F-4D97-AF65-F5344CB8AC3E}">
        <p14:creationId xmlns:p14="http://schemas.microsoft.com/office/powerpoint/2010/main" val="2367014218"/>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87332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216360392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804632467"/>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710118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236976634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2020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383907087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a:t>Add image here</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Tree>
    <p:extLst>
      <p:ext uri="{BB962C8B-B14F-4D97-AF65-F5344CB8AC3E}">
        <p14:creationId xmlns:p14="http://schemas.microsoft.com/office/powerpoint/2010/main" val="38277917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a:t>
            </a:r>
          </a:p>
        </p:txBody>
      </p:sp>
    </p:spTree>
    <p:extLst>
      <p:ext uri="{BB962C8B-B14F-4D97-AF65-F5344CB8AC3E}">
        <p14:creationId xmlns:p14="http://schemas.microsoft.com/office/powerpoint/2010/main" val="275816864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2020 Accenture. All rights reserved.</a:t>
            </a:r>
            <a:endParaRPr lang="en-US" noProof="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Tree>
    <p:extLst>
      <p:ext uri="{BB962C8B-B14F-4D97-AF65-F5344CB8AC3E}">
        <p14:creationId xmlns:p14="http://schemas.microsoft.com/office/powerpoint/2010/main" val="12271261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2020 Accenture. All rights reserved.</a:t>
            </a:r>
            <a:endParaRPr lang="en-US" noProof="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Tree>
    <p:extLst>
      <p:ext uri="{BB962C8B-B14F-4D97-AF65-F5344CB8AC3E}">
        <p14:creationId xmlns:p14="http://schemas.microsoft.com/office/powerpoint/2010/main" val="2568531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1_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3087247462"/>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18129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1_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26315675"/>
      </p:ext>
    </p:extLst>
  </p:cSld>
  <p:clrMapOvr>
    <a:overrideClrMapping bg1="dk1" tx1="lt1" bg2="dk2" tx2="lt2" accent1="accent1" accent2="accent2" accent3="accent3" accent4="accent4" accent5="accent5" accent6="accent6" hlink="hlink" folHlink="folHlink"/>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1_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algn="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2020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4167579678"/>
      </p:ext>
    </p:extLst>
  </p:cSld>
  <p:clrMapOvr>
    <a:overrideClrMapping bg1="dk1" tx1="lt1" bg2="dk2" tx2="lt2" accent1="accent1" accent2="accent2" accent3="accent3" accent4="accent4" accent5="accent5" accent6="accent6" hlink="hlink" folHlink="folHlink"/>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06291931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Our expansive asset library including fonts, photography, iconography and custom slides are available </a:t>
            </a:r>
            <a:r>
              <a:rPr lang="en-GB" sz="1600">
                <a:solidFill>
                  <a:schemeClr val="accent1"/>
                </a:solidFill>
              </a:rPr>
              <a:t>[here &lt;link&gt;]</a:t>
            </a:r>
            <a:r>
              <a:rPr lang="en-GB" sz="1600"/>
              <a:t>. Contact </a:t>
            </a:r>
            <a:r>
              <a:rPr kumimoji="0" lang="en-GB" sz="1600" b="0" i="0" u="none" strike="noStrike" kern="1200" cap="none" spc="0" normalizeH="0" baseline="0" noProof="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a:ln>
                  <a:noFill/>
                </a:ln>
                <a:solidFill>
                  <a:srgbClr val="A100FF"/>
                </a:solidFill>
                <a:effectLst/>
                <a:uLnTx/>
                <a:uFillTx/>
                <a:latin typeface="Graphik"/>
                <a:ea typeface="+mn-ea"/>
                <a:cs typeface="+mn-cs"/>
              </a:rPr>
              <a:t> </a:t>
            </a:r>
            <a:r>
              <a:rPr lang="en-GB" sz="1600"/>
              <a:t>for further information. Access the icons below through </a:t>
            </a:r>
            <a:r>
              <a:rPr lang="en-GB" sz="1600" b="1">
                <a:solidFill>
                  <a:schemeClr val="accent1"/>
                </a:solidFill>
              </a:rPr>
              <a:t>View &gt; Slide Master</a:t>
            </a:r>
            <a:r>
              <a:rPr lang="en-GB" sz="160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015174716"/>
      </p:ext>
    </p:extLst>
  </p:cSld>
  <p:clrMapOvr>
    <a:masterClrMapping/>
  </p:clrMapOvr>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881421252"/>
      </p:ext>
    </p:extLst>
  </p:cSld>
  <p:clrMapOvr>
    <a:overrideClrMapping bg1="dk1" tx1="lt1" bg2="dk2" tx2="lt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nd Action Title">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E59A4C54-E350-4218-937B-EE183BE17E0F}"/>
              </a:ext>
            </a:extLst>
          </p:cNvPr>
          <p:cNvSpPr>
            <a:spLocks noGrp="1"/>
          </p:cNvSpPr>
          <p:nvPr>
            <p:ph type="dt" sz="half" idx="2"/>
            <p:custDataLst>
              <p:tags r:id="rId1"/>
            </p:custDataLst>
          </p:nvPr>
        </p:nvSpPr>
        <p:spPr>
          <a:xfrm>
            <a:off x="8784169" y="6597366"/>
            <a:ext cx="2295284" cy="107624"/>
          </a:xfrm>
          <a:prstGeom prst="rect">
            <a:avLst/>
          </a:prstGeom>
        </p:spPr>
        <p:txBody>
          <a:bodyPr vert="horz" lIns="0" tIns="0" rIns="0" bIns="0" rtlCol="0" anchor="ctr" anchorCtr="0"/>
          <a:lstStyle>
            <a:lvl1pPr algn="r">
              <a:defRPr lang="de-DE" sz="1100" kern="1200" smtClean="0">
                <a:solidFill>
                  <a:schemeClr val="accent4"/>
                </a:solidFill>
                <a:latin typeface="+mn-lt"/>
                <a:ea typeface="+mn-ea"/>
                <a:cs typeface="+mn-cs"/>
              </a:defRPr>
            </a:lvl1pPr>
          </a:lstStyle>
          <a:p>
            <a:fld id="{C62444DB-B0F2-435F-9C31-BA967C0B4626}" type="datetime1">
              <a:rPr lang="en-US" smtClean="0"/>
              <a:t>5/15/2025</a:t>
            </a:fld>
            <a:endParaRPr lang="en-US"/>
          </a:p>
        </p:txBody>
      </p:sp>
      <p:sp>
        <p:nvSpPr>
          <p:cNvPr id="9" name="Footer Placeholder 4">
            <a:extLst>
              <a:ext uri="{FF2B5EF4-FFF2-40B4-BE49-F238E27FC236}">
                <a16:creationId xmlns:a16="http://schemas.microsoft.com/office/drawing/2014/main" id="{18905316-DFFA-4BFD-8D2D-379A9E686619}"/>
              </a:ext>
            </a:extLst>
          </p:cNvPr>
          <p:cNvSpPr>
            <a:spLocks noGrp="1"/>
          </p:cNvSpPr>
          <p:nvPr>
            <p:ph type="ftr" sz="quarter" idx="3"/>
            <p:custDataLst>
              <p:tags r:id="rId2"/>
            </p:custDataLst>
          </p:nvPr>
        </p:nvSpPr>
        <p:spPr>
          <a:xfrm>
            <a:off x="626254" y="6597366"/>
            <a:ext cx="7774198" cy="107624"/>
          </a:xfrm>
          <a:prstGeom prst="rect">
            <a:avLst/>
          </a:prstGeom>
        </p:spPr>
        <p:txBody>
          <a:bodyPr vert="horz" lIns="0" tIns="0" rIns="0" bIns="0" rtlCol="0" anchor="ctr" anchorCtr="0"/>
          <a:lstStyle>
            <a:lvl1pPr algn="l">
              <a:defRPr lang="en-US" sz="1100" kern="1200" smtClean="0">
                <a:solidFill>
                  <a:schemeClr val="accent4"/>
                </a:solidFill>
                <a:latin typeface="+mn-lt"/>
                <a:ea typeface="+mn-ea"/>
                <a:cs typeface="+mn-cs"/>
              </a:defRPr>
            </a:lvl1pPr>
          </a:lstStyle>
          <a:p>
            <a:r>
              <a:rPr lang="en-US" noProof="0"/>
              <a:t>© T.A. Cook - Part of Accenture | Stryve | APP assessment workshop #01</a:t>
            </a:r>
          </a:p>
        </p:txBody>
      </p:sp>
      <p:sp>
        <p:nvSpPr>
          <p:cNvPr id="10" name="Slide Number Placeholder 5">
            <a:extLst>
              <a:ext uri="{FF2B5EF4-FFF2-40B4-BE49-F238E27FC236}">
                <a16:creationId xmlns:a16="http://schemas.microsoft.com/office/drawing/2014/main" id="{BB684E36-D4A0-444D-A822-3DC09A2C28A8}"/>
              </a:ext>
            </a:extLst>
          </p:cNvPr>
          <p:cNvSpPr>
            <a:spLocks noGrp="1"/>
          </p:cNvSpPr>
          <p:nvPr>
            <p:ph type="sldNum" sz="quarter" idx="4"/>
            <p:custDataLst>
              <p:tags r:id="rId3"/>
            </p:custDataLst>
          </p:nvPr>
        </p:nvSpPr>
        <p:spPr>
          <a:xfrm>
            <a:off x="11079454" y="6599122"/>
            <a:ext cx="487730" cy="105868"/>
          </a:xfrm>
          <a:prstGeom prst="rect">
            <a:avLst/>
          </a:prstGeom>
        </p:spPr>
        <p:txBody>
          <a:bodyPr vert="horz" lIns="0" tIns="0" rIns="0" bIns="0" rtlCol="0" anchor="ctr" anchorCtr="0"/>
          <a:lstStyle>
            <a:lvl1pPr algn="r">
              <a:defRPr lang="de-DE" sz="1100" b="1" kern="1200" smtClean="0">
                <a:solidFill>
                  <a:schemeClr val="accent1"/>
                </a:solidFill>
                <a:latin typeface="+mn-lt"/>
                <a:ea typeface="+mn-ea"/>
                <a:cs typeface="+mn-cs"/>
              </a:defRPr>
            </a:lvl1pPr>
          </a:lstStyle>
          <a:p>
            <a:fld id="{670BD975-973E-4F7C-A7B3-E0E7AD3BF4B3}" type="slidenum">
              <a:rPr lang="en-US" smtClean="0"/>
              <a:t>‹#›</a:t>
            </a:fld>
            <a:endParaRPr lang="en-US"/>
          </a:p>
        </p:txBody>
      </p:sp>
      <p:sp>
        <p:nvSpPr>
          <p:cNvPr id="11" name="Titel 1">
            <a:extLst>
              <a:ext uri="{FF2B5EF4-FFF2-40B4-BE49-F238E27FC236}">
                <a16:creationId xmlns:a16="http://schemas.microsoft.com/office/drawing/2014/main" id="{EDEF48EB-953E-428F-BA72-8C3C8FE2929F}"/>
              </a:ext>
            </a:extLst>
          </p:cNvPr>
          <p:cNvSpPr>
            <a:spLocks noGrp="1"/>
          </p:cNvSpPr>
          <p:nvPr>
            <p:ph type="title" hasCustomPrompt="1"/>
          </p:nvPr>
        </p:nvSpPr>
        <p:spPr>
          <a:xfrm>
            <a:off x="624000" y="260388"/>
            <a:ext cx="10942688" cy="468314"/>
          </a:xfrm>
        </p:spPr>
        <p:txBody>
          <a:bodyPr/>
          <a:lstStyle/>
          <a:p>
            <a:r>
              <a:rPr lang="en-US"/>
              <a:t>Click to add title</a:t>
            </a:r>
            <a:endParaRPr lang="de-DE"/>
          </a:p>
        </p:txBody>
      </p:sp>
      <p:sp>
        <p:nvSpPr>
          <p:cNvPr id="13" name="Textplatzhalter 3">
            <a:extLst>
              <a:ext uri="{FF2B5EF4-FFF2-40B4-BE49-F238E27FC236}">
                <a16:creationId xmlns:a16="http://schemas.microsoft.com/office/drawing/2014/main" id="{9A0E186C-F4A9-4852-9024-4F5EC9301A86}"/>
              </a:ext>
            </a:extLst>
          </p:cNvPr>
          <p:cNvSpPr>
            <a:spLocks noGrp="1"/>
          </p:cNvSpPr>
          <p:nvPr>
            <p:ph type="body" sz="quarter" idx="22" hasCustomPrompt="1"/>
            <p:custDataLst>
              <p:tags r:id="rId4"/>
            </p:custDataLst>
          </p:nvPr>
        </p:nvSpPr>
        <p:spPr>
          <a:xfrm>
            <a:off x="623999" y="884034"/>
            <a:ext cx="10941151" cy="860958"/>
          </a:xfrm>
          <a:noFill/>
        </p:spPr>
        <p:txBody>
          <a:bodyPr lIns="0" tIns="144000" rIns="144000" bIns="144000" anchor="t" anchorCtr="0"/>
          <a:lstStyle>
            <a:lvl1pPr>
              <a:defRPr sz="2399" b="0">
                <a:solidFill>
                  <a:schemeClr val="accent1"/>
                </a:solidFill>
              </a:defRPr>
            </a:lvl1pPr>
          </a:lstStyle>
          <a:p>
            <a:pPr lvl="0"/>
            <a:r>
              <a:rPr lang="en-US"/>
              <a:t>Action title in max two columns</a:t>
            </a:r>
          </a:p>
        </p:txBody>
      </p:sp>
    </p:spTree>
    <p:extLst>
      <p:ext uri="{BB962C8B-B14F-4D97-AF65-F5344CB8AC3E}">
        <p14:creationId xmlns:p14="http://schemas.microsoft.com/office/powerpoint/2010/main" val="3587609466"/>
      </p:ext>
    </p:extLst>
  </p:cSld>
  <p:clrMapOvr>
    <a:masterClrMapping/>
  </p:clrMapOvr>
  <p:transition spd="slow">
    <p:wipe dir="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Content Wide">
    <p:spTree>
      <p:nvGrpSpPr>
        <p:cNvPr id="1" name=""/>
        <p:cNvGrpSpPr/>
        <p:nvPr/>
      </p:nvGrpSpPr>
      <p:grpSpPr>
        <a:xfrm>
          <a:off x="0" y="0"/>
          <a:ext cx="0" cy="0"/>
          <a:chOff x="0" y="0"/>
          <a:chExt cx="0" cy="0"/>
        </a:xfrm>
      </p:grpSpPr>
      <p:sp>
        <p:nvSpPr>
          <p:cNvPr id="39" name="Inhaltsplatzhalter 38"/>
          <p:cNvSpPr>
            <a:spLocks noGrp="1"/>
          </p:cNvSpPr>
          <p:nvPr>
            <p:ph sz="quarter" idx="15" hasCustomPrompt="1"/>
          </p:nvPr>
        </p:nvSpPr>
        <p:spPr>
          <a:xfrm>
            <a:off x="624001" y="1845835"/>
            <a:ext cx="10942688" cy="4320174"/>
          </a:xfrm>
        </p:spPr>
        <p:txBody>
          <a:bodyPr lIns="0" tIns="72000" rIns="0" bIns="72000"/>
          <a:lstStyle/>
          <a:p>
            <a:pPr lvl="0"/>
            <a:r>
              <a:rPr lang="en-US" noProof="0"/>
              <a:t>First text level in bold</a:t>
            </a:r>
          </a:p>
          <a:p>
            <a:pPr lvl="1"/>
            <a:r>
              <a:rPr lang="en-US" noProof="0"/>
              <a:t>Second text level in regular</a:t>
            </a:r>
          </a:p>
          <a:p>
            <a:pPr lvl="2"/>
            <a:r>
              <a:rPr lang="en-US" noProof="0"/>
              <a:t>Third text level with bullet points</a:t>
            </a:r>
          </a:p>
          <a:p>
            <a:pPr lvl="3"/>
            <a:r>
              <a:rPr lang="en-US" noProof="0"/>
              <a:t>Fourth level</a:t>
            </a:r>
          </a:p>
          <a:p>
            <a:pPr lvl="4"/>
            <a:r>
              <a:rPr lang="en-US" noProof="0"/>
              <a:t>Fifth level</a:t>
            </a:r>
          </a:p>
        </p:txBody>
      </p:sp>
      <p:sp>
        <p:nvSpPr>
          <p:cNvPr id="2" name="Titel 1"/>
          <p:cNvSpPr>
            <a:spLocks noGrp="1"/>
          </p:cNvSpPr>
          <p:nvPr>
            <p:ph type="title" hasCustomPrompt="1"/>
          </p:nvPr>
        </p:nvSpPr>
        <p:spPr>
          <a:xfrm>
            <a:off x="624000" y="482482"/>
            <a:ext cx="10942688" cy="443198"/>
          </a:xfrm>
        </p:spPr>
        <p:txBody>
          <a:bodyPr>
            <a:spAutoFit/>
          </a:bodyPr>
          <a:lstStyle>
            <a:lvl1pPr>
              <a:defRPr/>
            </a:lvl1pPr>
          </a:lstStyle>
          <a:p>
            <a:r>
              <a:rPr lang="en-US" noProof="0"/>
              <a:t>Click to add Tracker</a:t>
            </a:r>
          </a:p>
        </p:txBody>
      </p:sp>
      <p:sp>
        <p:nvSpPr>
          <p:cNvPr id="12" name="Date Placeholder 3">
            <a:extLst>
              <a:ext uri="{FF2B5EF4-FFF2-40B4-BE49-F238E27FC236}">
                <a16:creationId xmlns:a16="http://schemas.microsoft.com/office/drawing/2014/main" id="{D94B56CA-CA8D-454B-833E-E39A1CF34181}"/>
              </a:ext>
            </a:extLst>
          </p:cNvPr>
          <p:cNvSpPr>
            <a:spLocks noGrp="1"/>
          </p:cNvSpPr>
          <p:nvPr>
            <p:ph type="dt" sz="half" idx="2"/>
            <p:custDataLst>
              <p:tags r:id="rId1"/>
            </p:custDataLst>
          </p:nvPr>
        </p:nvSpPr>
        <p:spPr>
          <a:xfrm>
            <a:off x="8784169" y="6597366"/>
            <a:ext cx="2295284" cy="107624"/>
          </a:xfrm>
          <a:prstGeom prst="rect">
            <a:avLst/>
          </a:prstGeom>
        </p:spPr>
        <p:txBody>
          <a:bodyPr vert="horz" lIns="0" tIns="0" rIns="0" bIns="0" rtlCol="0" anchor="ctr" anchorCtr="0"/>
          <a:lstStyle>
            <a:lvl1pPr algn="r">
              <a:defRPr lang="de-DE" sz="1100" kern="1200">
                <a:solidFill>
                  <a:schemeClr val="tx1"/>
                </a:solidFill>
                <a:latin typeface="+mn-lt"/>
                <a:ea typeface="+mn-ea"/>
                <a:cs typeface="+mn-cs"/>
              </a:defRPr>
            </a:lvl1pPr>
          </a:lstStyle>
          <a:p>
            <a:r>
              <a:rPr lang="en-US"/>
              <a:t>2022</a:t>
            </a:r>
          </a:p>
        </p:txBody>
      </p:sp>
      <p:sp>
        <p:nvSpPr>
          <p:cNvPr id="13" name="Footer Placeholder 4">
            <a:extLst>
              <a:ext uri="{FF2B5EF4-FFF2-40B4-BE49-F238E27FC236}">
                <a16:creationId xmlns:a16="http://schemas.microsoft.com/office/drawing/2014/main" id="{5AC23038-C4B4-44DC-BBAE-CA9537292176}"/>
              </a:ext>
            </a:extLst>
          </p:cNvPr>
          <p:cNvSpPr>
            <a:spLocks noGrp="1"/>
          </p:cNvSpPr>
          <p:nvPr>
            <p:ph type="ftr" sz="quarter" idx="3"/>
            <p:custDataLst>
              <p:tags r:id="rId2"/>
            </p:custDataLst>
          </p:nvPr>
        </p:nvSpPr>
        <p:spPr>
          <a:xfrm>
            <a:off x="626254" y="6597366"/>
            <a:ext cx="7774198" cy="107624"/>
          </a:xfrm>
          <a:prstGeom prst="rect">
            <a:avLst/>
          </a:prstGeom>
        </p:spPr>
        <p:txBody>
          <a:bodyPr vert="horz" lIns="0" tIns="0" rIns="0" bIns="0" rtlCol="0" anchor="ctr" anchorCtr="0"/>
          <a:lstStyle>
            <a:lvl1pPr algn="l">
              <a:defRPr lang="en-US" sz="1100" kern="1200">
                <a:solidFill>
                  <a:schemeClr val="tx1"/>
                </a:solidFill>
                <a:latin typeface="+mn-lt"/>
                <a:ea typeface="+mn-ea"/>
                <a:cs typeface="+mn-cs"/>
              </a:defRPr>
            </a:lvl1pPr>
          </a:lstStyle>
          <a:p>
            <a:r>
              <a:rPr lang="en-US" dirty="0"/>
              <a:t>TA Cook | Z-BAM Features Deep Dive</a:t>
            </a:r>
            <a:endParaRPr lang="en-US" noProof="0" dirty="0"/>
          </a:p>
        </p:txBody>
      </p:sp>
      <p:sp>
        <p:nvSpPr>
          <p:cNvPr id="14" name="Slide Number Placeholder 5">
            <a:extLst>
              <a:ext uri="{FF2B5EF4-FFF2-40B4-BE49-F238E27FC236}">
                <a16:creationId xmlns:a16="http://schemas.microsoft.com/office/drawing/2014/main" id="{714A8926-BA18-42F4-850F-80D723576558}"/>
              </a:ext>
            </a:extLst>
          </p:cNvPr>
          <p:cNvSpPr>
            <a:spLocks noGrp="1"/>
          </p:cNvSpPr>
          <p:nvPr>
            <p:ph type="sldNum" sz="quarter" idx="4"/>
            <p:custDataLst>
              <p:tags r:id="rId3"/>
            </p:custDataLst>
          </p:nvPr>
        </p:nvSpPr>
        <p:spPr>
          <a:xfrm>
            <a:off x="11079454" y="6599122"/>
            <a:ext cx="487730" cy="105868"/>
          </a:xfrm>
          <a:prstGeom prst="rect">
            <a:avLst/>
          </a:prstGeom>
        </p:spPr>
        <p:txBody>
          <a:bodyPr vert="horz" lIns="0" tIns="0" rIns="0" bIns="0" rtlCol="0" anchor="ctr" anchorCtr="0"/>
          <a:lstStyle>
            <a:lvl1pPr algn="r">
              <a:defRPr lang="de-DE" sz="1100" b="1" kern="1200">
                <a:solidFill>
                  <a:schemeClr val="accent1"/>
                </a:solidFill>
                <a:latin typeface="+mn-lt"/>
                <a:ea typeface="+mn-ea"/>
                <a:cs typeface="+mn-cs"/>
              </a:defRPr>
            </a:lvl1pPr>
          </a:lstStyle>
          <a:p>
            <a:fld id="{670BD975-973E-4F7C-A7B3-E0E7AD3BF4B3}" type="slidenum">
              <a:rPr lang="en-US"/>
              <a:t>‹#›</a:t>
            </a:fld>
            <a:endParaRPr lang="en-US"/>
          </a:p>
        </p:txBody>
      </p:sp>
      <p:sp>
        <p:nvSpPr>
          <p:cNvPr id="8" name="Textplatzhalter 3">
            <a:extLst>
              <a:ext uri="{FF2B5EF4-FFF2-40B4-BE49-F238E27FC236}">
                <a16:creationId xmlns:a16="http://schemas.microsoft.com/office/drawing/2014/main" id="{0075F598-C728-4B2D-B99D-AD67EC5A7234}"/>
              </a:ext>
            </a:extLst>
          </p:cNvPr>
          <p:cNvSpPr>
            <a:spLocks noGrp="1"/>
          </p:cNvSpPr>
          <p:nvPr>
            <p:ph type="body" sz="quarter" idx="18" hasCustomPrompt="1"/>
            <p:custDataLst>
              <p:tags r:id="rId4"/>
            </p:custDataLst>
          </p:nvPr>
        </p:nvSpPr>
        <p:spPr>
          <a:xfrm>
            <a:off x="623999" y="884034"/>
            <a:ext cx="10941151" cy="660144"/>
          </a:xfrm>
          <a:noFill/>
        </p:spPr>
        <p:txBody>
          <a:bodyPr lIns="0" tIns="144000" rIns="144000" bIns="144000" anchor="t" anchorCtr="0">
            <a:spAutoFit/>
          </a:bodyPr>
          <a:lstStyle>
            <a:lvl1pPr>
              <a:spcBef>
                <a:spcPts val="0"/>
              </a:spcBef>
              <a:defRPr sz="2399" b="0">
                <a:solidFill>
                  <a:schemeClr val="accent1"/>
                </a:solidFill>
              </a:defRPr>
            </a:lvl1pPr>
          </a:lstStyle>
          <a:p>
            <a:pPr lvl="0"/>
            <a:r>
              <a:rPr lang="en-US"/>
              <a:t>Action title in max two columns</a:t>
            </a:r>
          </a:p>
        </p:txBody>
      </p:sp>
    </p:spTree>
    <p:extLst>
      <p:ext uri="{BB962C8B-B14F-4D97-AF65-F5344CB8AC3E}">
        <p14:creationId xmlns:p14="http://schemas.microsoft.com/office/powerpoint/2010/main" val="963350550"/>
      </p:ext>
    </p:extLst>
  </p:cSld>
  <p:clrMapOvr>
    <a:masterClrMapping/>
  </p:clrMapOvr>
  <p:transition spd="slow">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Graphik" panose="020B0503030202060203" pitchFamily="34" charset="0"/>
                <a:sym typeface="Trebuchet MS" panose="020B0603020202020204" pitchFamily="34" charset="0"/>
              </a:rPr>
              <a:t>Copyright © 2021 by Boston Consulting Group. All rights reserved.</a:t>
            </a:r>
          </a:p>
        </p:txBody>
      </p:sp>
      <p:sp>
        <p:nvSpPr>
          <p:cNvPr id="8" name="Title 7"/>
          <p:cNvSpPr>
            <a:spLocks noGrp="1"/>
          </p:cNvSpPr>
          <p:nvPr>
            <p:ph type="title" hasCustomPrompt="1"/>
          </p:nvPr>
        </p:nvSpPr>
        <p:spPr>
          <a:xfrm>
            <a:off x="630000" y="622800"/>
            <a:ext cx="10933350" cy="332399"/>
          </a:xfrm>
        </p:spPr>
        <p:txBody>
          <a:bodyPr anchor="b"/>
          <a:lstStyle>
            <a:lvl1pPr>
              <a:defRPr>
                <a:latin typeface="Graphik" panose="020B0503030202060203" pitchFamily="34" charset="0"/>
                <a:sym typeface="Trebuchet MS" panose="020B0603020202020204" pitchFamily="34" charset="0"/>
              </a:defRPr>
            </a:lvl1pPr>
          </a:lstStyle>
          <a:p>
            <a:r>
              <a:rPr lang="en-US"/>
              <a:t>Click to add title</a:t>
            </a:r>
          </a:p>
        </p:txBody>
      </p:sp>
      <p:cxnSp>
        <p:nvCxnSpPr>
          <p:cNvPr id="6" name="Straight Connector 5"/>
          <p:cNvCxnSpPr/>
          <p:nvPr userDrawn="1"/>
        </p:nvCxnSpPr>
        <p:spPr>
          <a:xfrm>
            <a:off x="630000" y="1021782"/>
            <a:ext cx="10933200" cy="0"/>
          </a:xfrm>
          <a:prstGeom prst="line">
            <a:avLst/>
          </a:prstGeom>
          <a:ln w="12700" cap="rnd">
            <a:solidFill>
              <a:schemeClr val="tx2"/>
            </a:solidFill>
            <a:prstDash val="solid"/>
            <a:round/>
          </a:ln>
        </p:spPr>
        <p:style>
          <a:lnRef idx="1">
            <a:schemeClr val="accent1"/>
          </a:lnRef>
          <a:fillRef idx="0">
            <a:schemeClr val="accent1"/>
          </a:fillRef>
          <a:effectRef idx="0">
            <a:schemeClr val="accent1"/>
          </a:effectRef>
          <a:fontRef idx="minor">
            <a:schemeClr val="tx1"/>
          </a:fontRef>
        </p:style>
      </p:cxnSp>
      <p:sp>
        <p:nvSpPr>
          <p:cNvPr id="2" name="Footer Placeholder 3">
            <a:extLst>
              <a:ext uri="{FF2B5EF4-FFF2-40B4-BE49-F238E27FC236}">
                <a16:creationId xmlns:a16="http://schemas.microsoft.com/office/drawing/2014/main" id="{C5E8321C-605F-5759-7912-A0D156EFF4B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p>
        </p:txBody>
      </p:sp>
      <p:sp>
        <p:nvSpPr>
          <p:cNvPr id="3" name="Slide Number Placeholder 3">
            <a:extLst>
              <a:ext uri="{FF2B5EF4-FFF2-40B4-BE49-F238E27FC236}">
                <a16:creationId xmlns:a16="http://schemas.microsoft.com/office/drawing/2014/main" id="{6E06B950-F82D-AB56-2767-75424FE2F174}"/>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7235781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9709970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483269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09924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376051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130535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BB01-18FC-82C7-766C-2C297D6EC9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483E795B-5941-2D71-7D87-D459C099D8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0F88A4-F7E3-7AD3-125E-6138E88F91E5}"/>
              </a:ext>
            </a:extLst>
          </p:cNvPr>
          <p:cNvSpPr>
            <a:spLocks noGrp="1"/>
          </p:cNvSpPr>
          <p:nvPr>
            <p:ph type="dt" sz="half" idx="10"/>
          </p:nvPr>
        </p:nvSpPr>
        <p:spPr/>
        <p:txBody>
          <a:bodyPr/>
          <a:lstStyle/>
          <a:p>
            <a:fld id="{62BB91E6-9E82-4E32-BB8D-D19499B32545}" type="datetimeFigureOut">
              <a:rPr lang="es-ES" smtClean="0"/>
              <a:t>15/05/2025</a:t>
            </a:fld>
            <a:endParaRPr lang="es-ES"/>
          </a:p>
        </p:txBody>
      </p:sp>
      <p:sp>
        <p:nvSpPr>
          <p:cNvPr id="5" name="Footer Placeholder 4">
            <a:extLst>
              <a:ext uri="{FF2B5EF4-FFF2-40B4-BE49-F238E27FC236}">
                <a16:creationId xmlns:a16="http://schemas.microsoft.com/office/drawing/2014/main" id="{22B33BB0-125A-3865-A66A-0170F84B2B71}"/>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CDDACBD-18C9-63FA-1AD4-93C2C5D6F6C6}"/>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13171777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10590994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2374896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5471672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317911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GB" dirty="0"/>
              <a:t>Place subtitle here in GT Sectra Fine </a:t>
            </a:r>
            <a:r>
              <a:rPr lang="en-GB" dirty="0" err="1"/>
              <a:t>Rg</a:t>
            </a:r>
            <a:r>
              <a:rPr lang="en-GB" dirty="0"/>
              <a:t> 24pt</a:t>
            </a:r>
            <a:endParaRPr lang="en-US"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19157976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6890945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94314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6078733"/>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85059204"/>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8422697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40732-9FD3-BC64-70DD-20757B33AFAB}"/>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C139AA5C-FFD3-60F2-EFFA-E8F1A387F0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D03AA542-807C-5724-239A-D398E2C58F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E4FCFD55-A8E3-87B8-E883-CA88FFEDBA47}"/>
              </a:ext>
            </a:extLst>
          </p:cNvPr>
          <p:cNvSpPr>
            <a:spLocks noGrp="1"/>
          </p:cNvSpPr>
          <p:nvPr>
            <p:ph type="dt" sz="half" idx="10"/>
          </p:nvPr>
        </p:nvSpPr>
        <p:spPr/>
        <p:txBody>
          <a:bodyPr/>
          <a:lstStyle/>
          <a:p>
            <a:fld id="{62BB91E6-9E82-4E32-BB8D-D19499B32545}" type="datetimeFigureOut">
              <a:rPr lang="es-ES" smtClean="0"/>
              <a:t>15/05/2025</a:t>
            </a:fld>
            <a:endParaRPr lang="es-ES"/>
          </a:p>
        </p:txBody>
      </p:sp>
      <p:sp>
        <p:nvSpPr>
          <p:cNvPr id="6" name="Footer Placeholder 5">
            <a:extLst>
              <a:ext uri="{FF2B5EF4-FFF2-40B4-BE49-F238E27FC236}">
                <a16:creationId xmlns:a16="http://schemas.microsoft.com/office/drawing/2014/main" id="{A7CC0BD0-8A98-D6EE-EEE1-917FB8B85FC7}"/>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12943D95-06E5-D7D1-F8EC-235F3BBF567D}"/>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5691345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504114355"/>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712733387"/>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165148073"/>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49950756"/>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545951631"/>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86008650"/>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2047618641"/>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496997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285746544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82771870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0805-2056-281C-E506-1DA652B1309B}"/>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D476F6DE-5C64-57D8-D318-B46C4E5486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89D84D-642D-3DDD-E00D-AE7ADCE57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868832D7-1BB6-C226-2F01-0F62917C2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1EBC6A-38CA-B844-73D3-DFC9831531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6956806D-F455-3906-8481-2D79C152D655}"/>
              </a:ext>
            </a:extLst>
          </p:cNvPr>
          <p:cNvSpPr>
            <a:spLocks noGrp="1"/>
          </p:cNvSpPr>
          <p:nvPr>
            <p:ph type="dt" sz="half" idx="10"/>
          </p:nvPr>
        </p:nvSpPr>
        <p:spPr/>
        <p:txBody>
          <a:bodyPr/>
          <a:lstStyle/>
          <a:p>
            <a:fld id="{62BB91E6-9E82-4E32-BB8D-D19499B32545}" type="datetimeFigureOut">
              <a:rPr lang="es-ES" smtClean="0"/>
              <a:t>15/05/2025</a:t>
            </a:fld>
            <a:endParaRPr lang="es-ES"/>
          </a:p>
        </p:txBody>
      </p:sp>
      <p:sp>
        <p:nvSpPr>
          <p:cNvPr id="8" name="Footer Placeholder 7">
            <a:extLst>
              <a:ext uri="{FF2B5EF4-FFF2-40B4-BE49-F238E27FC236}">
                <a16:creationId xmlns:a16="http://schemas.microsoft.com/office/drawing/2014/main" id="{D00A150F-891C-27B3-0B23-87938E43CC43}"/>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338FB749-EF10-DC05-4DDD-F0F768B950B9}"/>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20448921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024954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041372241"/>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606438485"/>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263704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2252954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23087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01447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7379346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741786432"/>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58885483"/>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707E-B44D-5A10-9543-4E97C72B8E6B}"/>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7ACEE842-1BF7-B928-00CB-CADF34CB50B1}"/>
              </a:ext>
            </a:extLst>
          </p:cNvPr>
          <p:cNvSpPr>
            <a:spLocks noGrp="1"/>
          </p:cNvSpPr>
          <p:nvPr>
            <p:ph type="dt" sz="half" idx="10"/>
          </p:nvPr>
        </p:nvSpPr>
        <p:spPr/>
        <p:txBody>
          <a:bodyPr/>
          <a:lstStyle/>
          <a:p>
            <a:fld id="{62BB91E6-9E82-4E32-BB8D-D19499B32545}" type="datetimeFigureOut">
              <a:rPr lang="es-ES" smtClean="0"/>
              <a:t>15/05/2025</a:t>
            </a:fld>
            <a:endParaRPr lang="es-ES"/>
          </a:p>
        </p:txBody>
      </p:sp>
      <p:sp>
        <p:nvSpPr>
          <p:cNvPr id="4" name="Footer Placeholder 3">
            <a:extLst>
              <a:ext uri="{FF2B5EF4-FFF2-40B4-BE49-F238E27FC236}">
                <a16:creationId xmlns:a16="http://schemas.microsoft.com/office/drawing/2014/main" id="{67C64F6A-8FE6-2BDB-74DF-AFCE1CE7C0E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D9469C44-C0CB-16EC-F0F6-FD44DC831E71}"/>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40400764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791244650"/>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p>
            <a:r>
              <a:rPr lang="en-US"/>
              <a:t>Click to edit Master title style</a:t>
            </a:r>
            <a:endParaRPr lang="en-GB"/>
          </a:p>
        </p:txBody>
      </p:sp>
      <p:sp>
        <p:nvSpPr>
          <p:cNvPr id="6" name="Footer Placeholder 39">
            <a:extLst>
              <a:ext uri="{FF2B5EF4-FFF2-40B4-BE49-F238E27FC236}">
                <a16:creationId xmlns:a16="http://schemas.microsoft.com/office/drawing/2014/main" id="{81E08C4A-4251-479E-B3BB-B68952EF02D1}"/>
              </a:ext>
            </a:extLst>
          </p:cNvPr>
          <p:cNvSpPr>
            <a:spLocks noGrp="1"/>
          </p:cNvSpPr>
          <p:nvPr>
            <p:ph type="ftr" sz="quarter" idx="3"/>
          </p:nvPr>
        </p:nvSpPr>
        <p:spPr>
          <a:xfrm>
            <a:off x="381795" y="6593429"/>
            <a:ext cx="4114800" cy="163513"/>
          </a:xfrm>
          <a:prstGeom prst="rect">
            <a:avLst/>
          </a:prstGeom>
        </p:spPr>
        <p:txBody>
          <a:bodyPr vert="horz" lIns="0" tIns="0" rIns="0" bIns="0" rtlCol="0" anchor="b"/>
          <a:lstStyle>
            <a:lvl1pPr algn="l">
              <a:defRPr sz="800">
                <a:solidFill>
                  <a:schemeClr val="tx1">
                    <a:alpha val="50000"/>
                  </a:schemeClr>
                </a:solidFill>
              </a:defRPr>
            </a:lvl1pPr>
          </a:lstStyle>
          <a:p>
            <a:r>
              <a:rPr lang="en-AU"/>
              <a:t>Copyright © 2021 Accenture. All rights reserved.</a:t>
            </a:r>
          </a:p>
        </p:txBody>
      </p:sp>
    </p:spTree>
    <p:extLst>
      <p:ext uri="{BB962C8B-B14F-4D97-AF65-F5344CB8AC3E}">
        <p14:creationId xmlns:p14="http://schemas.microsoft.com/office/powerpoint/2010/main" val="1437922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0" y="0"/>
            <a:ext cx="12191999" cy="6858000"/>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2796061"/>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3621206"/>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677094978"/>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2796061"/>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3621206"/>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101715518"/>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315720"/>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6561415" y="2796061"/>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6574831" y="3621206"/>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496184235"/>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903582"/>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383923"/>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209068"/>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445705552"/>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5_Cover">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A2E1AFD-FB6E-4175-A691-6BF7EC6E79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056311"/>
            <a:ext cx="4952999" cy="2372689"/>
          </a:xfrm>
        </p:spPr>
        <p:txBody>
          <a:bodyPr anchor="ctr"/>
          <a:lstStyle>
            <a:lvl1pPr>
              <a:defRPr sz="5400">
                <a:solidFill>
                  <a:schemeClr val="bg1"/>
                </a:solidFill>
              </a:defRPr>
            </a:lvl1pPr>
          </a:lstStyle>
          <a:p>
            <a:r>
              <a:rPr lang="en-US" dirty="0"/>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536652"/>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361797"/>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13" name="Picture 12">
            <a:extLst>
              <a:ext uri="{FF2B5EF4-FFF2-40B4-BE49-F238E27FC236}">
                <a16:creationId xmlns:a16="http://schemas.microsoft.com/office/drawing/2014/main" id="{7C5B7305-73B6-E54B-8DBB-723177271C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A945DBA0-C5F9-9247-A7F3-82A5DC0320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0338" y="546107"/>
            <a:ext cx="1041395" cy="275046"/>
          </a:xfrm>
          <a:prstGeom prst="rect">
            <a:avLst/>
          </a:prstGeom>
        </p:spPr>
      </p:pic>
    </p:spTree>
    <p:extLst>
      <p:ext uri="{BB962C8B-B14F-4D97-AF65-F5344CB8AC3E}">
        <p14:creationId xmlns:p14="http://schemas.microsoft.com/office/powerpoint/2010/main" val="1971806370"/>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6_Cover">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37CCC9-DE3D-429B-8F67-B9D2AB71308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1191556"/>
            <a:ext cx="4952999" cy="2372689"/>
          </a:xfrm>
        </p:spPr>
        <p:txBody>
          <a:bodyPr anchor="ctr"/>
          <a:lstStyle>
            <a:lvl1pPr>
              <a:defRPr sz="5400">
                <a:solidFill>
                  <a:schemeClr val="bg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6561415" y="3671897"/>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6574831" y="4497042"/>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9" name="Picture 8">
            <a:extLst>
              <a:ext uri="{FF2B5EF4-FFF2-40B4-BE49-F238E27FC236}">
                <a16:creationId xmlns:a16="http://schemas.microsoft.com/office/drawing/2014/main" id="{219DBBEE-F292-544F-867A-681773C938C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969F63A9-A0A2-AB4E-9B9C-454CAC9E697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51081" y="546107"/>
            <a:ext cx="1041395" cy="275046"/>
          </a:xfrm>
          <a:prstGeom prst="rect">
            <a:avLst/>
          </a:prstGeom>
        </p:spPr>
      </p:pic>
    </p:spTree>
    <p:extLst>
      <p:ext uri="{BB962C8B-B14F-4D97-AF65-F5344CB8AC3E}">
        <p14:creationId xmlns:p14="http://schemas.microsoft.com/office/powerpoint/2010/main" val="3027170034"/>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7_Cover">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D5751BF-85CD-45E4-9B6F-EC2214C15B8B}"/>
              </a:ext>
            </a:extLst>
          </p:cNvPr>
          <p:cNvPicPr preferRelativeResize="0">
            <a:picLocks noChangeAspect="1"/>
          </p:cNvPicPr>
          <p:nvPr userDrawn="1"/>
        </p:nvPicPr>
        <p:blipFill>
          <a:blip r:embed="rId2"/>
          <a:stretch>
            <a:fillRect/>
          </a:stretch>
        </p:blipFill>
        <p:spPr>
          <a:xfrm>
            <a:off x="0" y="0"/>
            <a:ext cx="12188952"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107606"/>
            <a:ext cx="4952999" cy="2372689"/>
          </a:xfrm>
        </p:spPr>
        <p:txBody>
          <a:bodyPr anchor="ctr"/>
          <a:lstStyle>
            <a:lvl1pPr>
              <a:defRPr sz="5400">
                <a:solidFill>
                  <a:schemeClr val="bg1"/>
                </a:solidFill>
              </a:defRPr>
            </a:lvl1pPr>
          </a:lstStyle>
          <a:p>
            <a:r>
              <a:rPr lang="en-US" dirty="0"/>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587947"/>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413092"/>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9" name="Picture 8">
            <a:extLst>
              <a:ext uri="{FF2B5EF4-FFF2-40B4-BE49-F238E27FC236}">
                <a16:creationId xmlns:a16="http://schemas.microsoft.com/office/drawing/2014/main" id="{0F7FACC0-CF49-224F-AFAA-D6B382E5DE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F9E2775E-D77C-AE4E-9E6D-68A7274490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0338" y="546107"/>
            <a:ext cx="1041395" cy="275046"/>
          </a:xfrm>
          <a:prstGeom prst="rect">
            <a:avLst/>
          </a:prstGeom>
        </p:spPr>
      </p:pic>
    </p:spTree>
    <p:extLst>
      <p:ext uri="{BB962C8B-B14F-4D97-AF65-F5344CB8AC3E}">
        <p14:creationId xmlns:p14="http://schemas.microsoft.com/office/powerpoint/2010/main" val="219128386"/>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1">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tx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200440089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106AC8-0A74-0C43-3874-8AC8D573F98F}"/>
              </a:ext>
            </a:extLst>
          </p:cNvPr>
          <p:cNvSpPr>
            <a:spLocks noGrp="1"/>
          </p:cNvSpPr>
          <p:nvPr>
            <p:ph type="dt" sz="half" idx="10"/>
          </p:nvPr>
        </p:nvSpPr>
        <p:spPr/>
        <p:txBody>
          <a:bodyPr/>
          <a:lstStyle/>
          <a:p>
            <a:fld id="{62BB91E6-9E82-4E32-BB8D-D19499B32545}" type="datetimeFigureOut">
              <a:rPr lang="es-ES" smtClean="0"/>
              <a:t>15/05/2025</a:t>
            </a:fld>
            <a:endParaRPr lang="es-ES"/>
          </a:p>
        </p:txBody>
      </p:sp>
      <p:sp>
        <p:nvSpPr>
          <p:cNvPr id="3" name="Footer Placeholder 2">
            <a:extLst>
              <a:ext uri="{FF2B5EF4-FFF2-40B4-BE49-F238E27FC236}">
                <a16:creationId xmlns:a16="http://schemas.microsoft.com/office/drawing/2014/main" id="{902F1B06-CB71-39E0-3F13-9B9BA3275343}"/>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949EC70-429C-4FD4-B58D-BBF53DFAF702}"/>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423893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2">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903582"/>
            <a:ext cx="4952999" cy="2372689"/>
          </a:xfrm>
        </p:spPr>
        <p:txBody>
          <a:bodyPr anchor="ctr"/>
          <a:lstStyle>
            <a:lvl1pPr>
              <a:defRPr sz="5400">
                <a:solidFill>
                  <a:schemeClr val="tx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170494563"/>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3">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315720"/>
            <a:ext cx="4952999" cy="2372689"/>
          </a:xfrm>
        </p:spPr>
        <p:txBody>
          <a:bodyPr anchor="ctr"/>
          <a:lstStyle>
            <a:lvl1pPr>
              <a:defRPr sz="5400">
                <a:solidFill>
                  <a:schemeClr val="tx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2395131802"/>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4">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A84A37-BA40-4138-8C23-041514188780}"/>
              </a:ext>
            </a:extLst>
          </p:cNvPr>
          <p:cNvPicPr>
            <a:picLocks noChangeAspect="1"/>
          </p:cNvPicPr>
          <p:nvPr userDrawn="1"/>
        </p:nvPicPr>
        <p:blipFill>
          <a:blip r:embed="rId2"/>
          <a:stretch>
            <a:fillRect/>
          </a:stretch>
        </p:blipFill>
        <p:spPr>
          <a:xfrm>
            <a:off x="0" y="393"/>
            <a:ext cx="12192000" cy="6857214"/>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bg1"/>
                </a:solidFill>
              </a:defRPr>
            </a:lvl1pPr>
          </a:lstStyle>
          <a:p>
            <a:r>
              <a:rPr lang="en-US" dirty="0"/>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pic>
        <p:nvPicPr>
          <p:cNvPr id="8" name="Picture 7">
            <a:extLst>
              <a:ext uri="{FF2B5EF4-FFF2-40B4-BE49-F238E27FC236}">
                <a16:creationId xmlns:a16="http://schemas.microsoft.com/office/drawing/2014/main" id="{20929151-BCEE-314C-9AF9-DD3E5E6CFC6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252455492"/>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5">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2E6144-137D-4084-89D1-1767F783F68E}"/>
              </a:ext>
            </a:extLst>
          </p:cNvPr>
          <p:cNvPicPr>
            <a:picLocks noChangeAspect="1"/>
          </p:cNvPicPr>
          <p:nvPr userDrawn="1"/>
        </p:nvPicPr>
        <p:blipFill>
          <a:blip r:embed="rId2"/>
          <a:stretch>
            <a:fillRect/>
          </a:stretch>
        </p:blipFill>
        <p:spPr>
          <a:xfrm>
            <a:off x="0" y="0"/>
            <a:ext cx="12188952"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315720"/>
            <a:ext cx="4952999" cy="2372689"/>
          </a:xfrm>
        </p:spPr>
        <p:txBody>
          <a:bodyPr anchor="ctr"/>
          <a:lstStyle>
            <a:lvl1pPr>
              <a:defRPr sz="5400">
                <a:solidFill>
                  <a:schemeClr val="bg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pic>
        <p:nvPicPr>
          <p:cNvPr id="8" name="Picture 7">
            <a:extLst>
              <a:ext uri="{FF2B5EF4-FFF2-40B4-BE49-F238E27FC236}">
                <a16:creationId xmlns:a16="http://schemas.microsoft.com/office/drawing/2014/main" id="{28A72389-5FE2-6742-A9CA-7D0A640BEBB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579774036"/>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6">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11ECDC-61F1-4DD9-8BC7-7D262A6A8E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903582"/>
            <a:ext cx="4952999" cy="2372689"/>
          </a:xfrm>
        </p:spPr>
        <p:txBody>
          <a:bodyPr anchor="ctr"/>
          <a:lstStyle>
            <a:lvl1pPr>
              <a:defRPr sz="5400">
                <a:solidFill>
                  <a:schemeClr val="bg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pic>
        <p:nvPicPr>
          <p:cNvPr id="8" name="Picture 7">
            <a:extLst>
              <a:ext uri="{FF2B5EF4-FFF2-40B4-BE49-F238E27FC236}">
                <a16:creationId xmlns:a16="http://schemas.microsoft.com/office/drawing/2014/main" id="{25C2E625-A391-D842-8C4E-DC9C572268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232356282"/>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7 Lt image">
    <p:spTree>
      <p:nvGrpSpPr>
        <p:cNvPr id="1" name=""/>
        <p:cNvGrpSpPr/>
        <p:nvPr/>
      </p:nvGrpSpPr>
      <p:grpSpPr>
        <a:xfrm>
          <a:off x="0" y="0"/>
          <a:ext cx="0" cy="0"/>
          <a:chOff x="0" y="0"/>
          <a:chExt cx="0" cy="0"/>
        </a:xfrm>
      </p:grpSpPr>
      <p:sp>
        <p:nvSpPr>
          <p:cNvPr id="5" name="Picture Placeholder 18">
            <a:extLst>
              <a:ext uri="{FF2B5EF4-FFF2-40B4-BE49-F238E27FC236}">
                <a16:creationId xmlns:a16="http://schemas.microsoft.com/office/drawing/2014/main" id="{A38A849F-C808-4660-944E-49A389E00BA6}"/>
              </a:ext>
            </a:extLst>
          </p:cNvPr>
          <p:cNvSpPr>
            <a:spLocks noGrp="1"/>
          </p:cNvSpPr>
          <p:nvPr>
            <p:ph type="pic" sz="quarter" idx="13" hasCustomPrompt="1"/>
          </p:nvPr>
        </p:nvSpPr>
        <p:spPr bwMode="gray">
          <a:xfrm>
            <a:off x="1524" y="0"/>
            <a:ext cx="12188952" cy="6858000"/>
          </a:xfrm>
          <a:solidFill>
            <a:schemeClr val="bg1">
              <a:lumMod val="85000"/>
            </a:schemeClr>
          </a:solidFill>
          <a:effectLst/>
        </p:spPr>
        <p:txBody>
          <a:bodyPr lIns="1828800" tIns="274320" rIns="1828800" bIns="274320" anchor="t"/>
          <a:lstStyle>
            <a:lvl1pPr marL="0" indent="0" algn="ctr">
              <a:buNone/>
              <a:defRPr sz="1400" b="0">
                <a:solidFill>
                  <a:schemeClr val="tx1"/>
                </a:solidFill>
              </a:defRPr>
            </a:lvl1pPr>
          </a:lstStyle>
          <a:p>
            <a:r>
              <a:rPr lang="en-GB" dirty="0"/>
              <a:t>Drag picture to placeholder or click icon to add, then send to back. If logo not showing on slide, copy from slide master and paste on slide layout taking care to match size and position.</a:t>
            </a:r>
            <a:endParaRPr lang="en-US"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9" name="Footer Placeholder 3">
            <a:extLst>
              <a:ext uri="{FF2B5EF4-FFF2-40B4-BE49-F238E27FC236}">
                <a16:creationId xmlns:a16="http://schemas.microsoft.com/office/drawing/2014/main" id="{5238A642-ED89-5346-A76F-8A69965CC41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10" name="Title 1">
            <a:extLst>
              <a:ext uri="{FF2B5EF4-FFF2-40B4-BE49-F238E27FC236}">
                <a16:creationId xmlns:a16="http://schemas.microsoft.com/office/drawing/2014/main" id="{7D20B499-0C7A-5F4A-8C4E-8A7416A04153}"/>
              </a:ext>
            </a:extLst>
          </p:cNvPr>
          <p:cNvSpPr>
            <a:spLocks noGrp="1"/>
          </p:cNvSpPr>
          <p:nvPr>
            <p:ph type="title" hasCustomPrompt="1"/>
          </p:nvPr>
        </p:nvSpPr>
        <p:spPr>
          <a:xfrm>
            <a:off x="3290888" y="2273828"/>
            <a:ext cx="4952999" cy="2372689"/>
          </a:xfrm>
        </p:spPr>
        <p:txBody>
          <a:bodyPr anchor="ctr"/>
          <a:lstStyle>
            <a:lvl1pPr algn="ctr">
              <a:defRPr sz="5400">
                <a:solidFill>
                  <a:schemeClr val="tx1"/>
                </a:solidFill>
              </a:defRPr>
            </a:lvl1pPr>
          </a:lstStyle>
          <a:p>
            <a:r>
              <a:rPr lang="en-US"/>
              <a:t>Divider title 54pt</a:t>
            </a:r>
          </a:p>
        </p:txBody>
      </p:sp>
      <p:pic>
        <p:nvPicPr>
          <p:cNvPr id="6" name="Picture 5">
            <a:extLst>
              <a:ext uri="{FF2B5EF4-FFF2-40B4-BE49-F238E27FC236}">
                <a16:creationId xmlns:a16="http://schemas.microsoft.com/office/drawing/2014/main" id="{42AD6DA7-76BE-4E46-92D5-AE75EBC6C4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60626"/>
            <a:ext cx="1374677" cy="131641"/>
          </a:xfrm>
          <a:prstGeom prst="rect">
            <a:avLst/>
          </a:prstGeom>
        </p:spPr>
      </p:pic>
    </p:spTree>
    <p:extLst>
      <p:ext uri="{BB962C8B-B14F-4D97-AF65-F5344CB8AC3E}">
        <p14:creationId xmlns:p14="http://schemas.microsoft.com/office/powerpoint/2010/main" val="3443944570"/>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8 drk image">
    <p:spTree>
      <p:nvGrpSpPr>
        <p:cNvPr id="1" name=""/>
        <p:cNvGrpSpPr/>
        <p:nvPr/>
      </p:nvGrpSpPr>
      <p:grpSpPr>
        <a:xfrm>
          <a:off x="0" y="0"/>
          <a:ext cx="0" cy="0"/>
          <a:chOff x="0" y="0"/>
          <a:chExt cx="0" cy="0"/>
        </a:xfrm>
      </p:grpSpPr>
      <p:sp>
        <p:nvSpPr>
          <p:cNvPr id="5" name="Picture Placeholder 18">
            <a:extLst>
              <a:ext uri="{FF2B5EF4-FFF2-40B4-BE49-F238E27FC236}">
                <a16:creationId xmlns:a16="http://schemas.microsoft.com/office/drawing/2014/main" id="{CBE4729B-B96B-4EC8-9CEB-E843F098B1DB}"/>
              </a:ext>
            </a:extLst>
          </p:cNvPr>
          <p:cNvSpPr>
            <a:spLocks noGrp="1"/>
          </p:cNvSpPr>
          <p:nvPr>
            <p:ph type="pic" sz="quarter" idx="13" hasCustomPrompt="1"/>
          </p:nvPr>
        </p:nvSpPr>
        <p:spPr bwMode="gray">
          <a:xfrm>
            <a:off x="1524" y="0"/>
            <a:ext cx="12188952" cy="6858000"/>
          </a:xfrm>
          <a:solidFill>
            <a:schemeClr val="bg1">
              <a:lumMod val="85000"/>
            </a:schemeClr>
          </a:solidFill>
          <a:effectLst/>
        </p:spPr>
        <p:txBody>
          <a:bodyPr lIns="1828800" tIns="274320" rIns="1828800" bIns="274320" anchor="t"/>
          <a:lstStyle>
            <a:lvl1pPr marL="0" indent="0" algn="ctr">
              <a:buNone/>
              <a:defRPr sz="1400" b="0">
                <a:solidFill>
                  <a:schemeClr val="tx1"/>
                </a:solidFill>
              </a:defRPr>
            </a:lvl1pPr>
          </a:lstStyle>
          <a:p>
            <a:r>
              <a:rPr lang="en-GB" dirty="0"/>
              <a:t>Drag picture to placeholder or click icon to add, then send to back. If logo not showing on slide, copy from slide master and paste on slide layout taking care to match size and position.</a:t>
            </a:r>
            <a:endParaRPr lang="en-US"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9" name="Footer Placeholder 3">
            <a:extLst>
              <a:ext uri="{FF2B5EF4-FFF2-40B4-BE49-F238E27FC236}">
                <a16:creationId xmlns:a16="http://schemas.microsoft.com/office/drawing/2014/main" id="{5238A642-ED89-5346-A76F-8A69965CC41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10" name="Title 1">
            <a:extLst>
              <a:ext uri="{FF2B5EF4-FFF2-40B4-BE49-F238E27FC236}">
                <a16:creationId xmlns:a16="http://schemas.microsoft.com/office/drawing/2014/main" id="{7D20B499-0C7A-5F4A-8C4E-8A7416A04153}"/>
              </a:ext>
            </a:extLst>
          </p:cNvPr>
          <p:cNvSpPr>
            <a:spLocks noGrp="1"/>
          </p:cNvSpPr>
          <p:nvPr>
            <p:ph type="title" hasCustomPrompt="1"/>
          </p:nvPr>
        </p:nvSpPr>
        <p:spPr>
          <a:xfrm>
            <a:off x="3290888" y="2273828"/>
            <a:ext cx="4952999" cy="2372689"/>
          </a:xfrm>
        </p:spPr>
        <p:txBody>
          <a:bodyPr anchor="ctr"/>
          <a:lstStyle>
            <a:lvl1pPr algn="ctr">
              <a:defRPr sz="5400">
                <a:solidFill>
                  <a:schemeClr val="bg1"/>
                </a:solidFill>
              </a:defRPr>
            </a:lvl1pPr>
          </a:lstStyle>
          <a:p>
            <a:r>
              <a:rPr lang="en-US" dirty="0"/>
              <a:t>Divider title 54pt</a:t>
            </a:r>
          </a:p>
        </p:txBody>
      </p:sp>
      <p:pic>
        <p:nvPicPr>
          <p:cNvPr id="6" name="Picture 5">
            <a:extLst>
              <a:ext uri="{FF2B5EF4-FFF2-40B4-BE49-F238E27FC236}">
                <a16:creationId xmlns:a16="http://schemas.microsoft.com/office/drawing/2014/main" id="{33796997-BDFF-4EF2-835A-F5624CFF48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4086505133"/>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1"/>
        </a:solidFill>
        <a:effectLst/>
      </p:bgPr>
    </p:bg>
    <p:spTree>
      <p:nvGrpSpPr>
        <p:cNvPr id="1" name=""/>
        <p:cNvGrpSpPr/>
        <p:nvPr/>
      </p:nvGrpSpPr>
      <p:grpSpPr>
        <a:xfrm>
          <a:off x="0" y="0"/>
          <a:ext cx="0" cy="0"/>
          <a:chOff x="0" y="0"/>
          <a:chExt cx="0" cy="0"/>
        </a:xfrm>
      </p:grpSpPr>
      <p:pic>
        <p:nvPicPr>
          <p:cNvPr id="28" name="Picture 27" descr="Accenture Gradient Dark">
            <a:extLst>
              <a:ext uri="{FF2B5EF4-FFF2-40B4-BE49-F238E27FC236}">
                <a16:creationId xmlns:a16="http://schemas.microsoft.com/office/drawing/2014/main" id="{773DCF28-A95C-4A79-ADA8-62C25C9F73E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userDrawn="1">
            <p:ph type="title" hasCustomPrompt="1"/>
          </p:nvPr>
        </p:nvSpPr>
        <p:spPr>
          <a:xfrm>
            <a:off x="381003" y="468091"/>
            <a:ext cx="2519384" cy="769694"/>
          </a:xfrm>
        </p:spPr>
        <p:txBody>
          <a:bodyPr/>
          <a:lstStyle>
            <a:lvl1pPr>
              <a:defRPr>
                <a:solidFill>
                  <a:schemeClr val="bg1"/>
                </a:solidFill>
              </a:defRPr>
            </a:lvl1p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210052" y="21399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210052"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210052"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210052" y="3954624"/>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8476961" y="21399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8476961"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8476961"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8476961" y="3954625"/>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3669323"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3669323"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2</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3669323"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3</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3669323" y="395462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4</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7936232"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6</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7936232"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7</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7936232"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8</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7936232" y="3954625"/>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9</a:t>
            </a:r>
            <a:endParaRPr lang="en-US"/>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userDrawn="1">
            <p:ph type="sldNum" sz="quarter" idx="5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74" name="Text Placeholder 17">
            <a:extLst>
              <a:ext uri="{FF2B5EF4-FFF2-40B4-BE49-F238E27FC236}">
                <a16:creationId xmlns:a16="http://schemas.microsoft.com/office/drawing/2014/main" id="{16BB16EF-B2ED-074F-AEE0-407EB336268E}"/>
              </a:ext>
            </a:extLst>
          </p:cNvPr>
          <p:cNvSpPr>
            <a:spLocks noGrp="1"/>
          </p:cNvSpPr>
          <p:nvPr>
            <p:ph type="body" sz="quarter" idx="58" hasCustomPrompt="1"/>
          </p:nvPr>
        </p:nvSpPr>
        <p:spPr>
          <a:xfrm>
            <a:off x="4210052" y="4556789"/>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5" name="Text Placeholder 17">
            <a:extLst>
              <a:ext uri="{FF2B5EF4-FFF2-40B4-BE49-F238E27FC236}">
                <a16:creationId xmlns:a16="http://schemas.microsoft.com/office/drawing/2014/main" id="{F1B4C8C6-DBB3-4D41-8994-EC8AADBFEFEB}"/>
              </a:ext>
            </a:extLst>
          </p:cNvPr>
          <p:cNvSpPr>
            <a:spLocks noGrp="1"/>
          </p:cNvSpPr>
          <p:nvPr>
            <p:ph type="body" sz="quarter" idx="59" hasCustomPrompt="1"/>
          </p:nvPr>
        </p:nvSpPr>
        <p:spPr>
          <a:xfrm>
            <a:off x="8476961" y="45567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6" name="Text Placeholder 17">
            <a:extLst>
              <a:ext uri="{FF2B5EF4-FFF2-40B4-BE49-F238E27FC236}">
                <a16:creationId xmlns:a16="http://schemas.microsoft.com/office/drawing/2014/main" id="{5FE8F150-8DD3-F246-ADCD-1C12276FBC79}"/>
              </a:ext>
            </a:extLst>
          </p:cNvPr>
          <p:cNvSpPr>
            <a:spLocks noGrp="1"/>
          </p:cNvSpPr>
          <p:nvPr>
            <p:ph type="body" sz="quarter" idx="60" hasCustomPrompt="1"/>
          </p:nvPr>
        </p:nvSpPr>
        <p:spPr>
          <a:xfrm>
            <a:off x="3669323" y="4556789"/>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5</a:t>
            </a:r>
            <a:endParaRPr lang="en-US"/>
          </a:p>
        </p:txBody>
      </p:sp>
      <p:sp>
        <p:nvSpPr>
          <p:cNvPr id="77" name="Text Placeholder 17">
            <a:extLst>
              <a:ext uri="{FF2B5EF4-FFF2-40B4-BE49-F238E27FC236}">
                <a16:creationId xmlns:a16="http://schemas.microsoft.com/office/drawing/2014/main" id="{2F3F8D59-1B72-0C46-A1A1-E13D8D979E8F}"/>
              </a:ext>
            </a:extLst>
          </p:cNvPr>
          <p:cNvSpPr>
            <a:spLocks noGrp="1"/>
          </p:cNvSpPr>
          <p:nvPr>
            <p:ph type="body" sz="quarter" idx="61" hasCustomPrompt="1"/>
          </p:nvPr>
        </p:nvSpPr>
        <p:spPr>
          <a:xfrm>
            <a:off x="7936232" y="45567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10</a:t>
            </a:r>
            <a:endParaRPr lang="en-US"/>
          </a:p>
        </p:txBody>
      </p:sp>
      <p:sp>
        <p:nvSpPr>
          <p:cNvPr id="38" name="Footer Placeholder 3">
            <a:extLst>
              <a:ext uri="{FF2B5EF4-FFF2-40B4-BE49-F238E27FC236}">
                <a16:creationId xmlns:a16="http://schemas.microsoft.com/office/drawing/2014/main" id="{0F8CF93F-D560-974E-AECA-BB045E6BE4E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37" name="Picture 36">
            <a:extLst>
              <a:ext uri="{FF2B5EF4-FFF2-40B4-BE49-F238E27FC236}">
                <a16:creationId xmlns:a16="http://schemas.microsoft.com/office/drawing/2014/main" id="{A7A71381-B8F0-4948-B471-5F1F45C043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856424371"/>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bg1"/>
        </a:solidFill>
        <a:effectLst/>
      </p:bgPr>
    </p:bg>
    <p:spTree>
      <p:nvGrpSpPr>
        <p:cNvPr id="1" name=""/>
        <p:cNvGrpSpPr/>
        <p:nvPr/>
      </p:nvGrpSpPr>
      <p:grpSpPr>
        <a:xfrm>
          <a:off x="0" y="0"/>
          <a:ext cx="0" cy="0"/>
          <a:chOff x="0" y="0"/>
          <a:chExt cx="0" cy="0"/>
        </a:xfrm>
      </p:grpSpPr>
      <p:pic>
        <p:nvPicPr>
          <p:cNvPr id="8" name="Picture 7" descr="Accenture Gradient Dark">
            <a:extLst>
              <a:ext uri="{FF2B5EF4-FFF2-40B4-BE49-F238E27FC236}">
                <a16:creationId xmlns:a16="http://schemas.microsoft.com/office/drawing/2014/main" id="{758B6C79-7757-4B19-851D-F82A695B2CF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E45BE7CC-D7C2-5240-B017-FD1DCF3134D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1" name="Picture 10">
            <a:extLst>
              <a:ext uri="{FF2B5EF4-FFF2-40B4-BE49-F238E27FC236}">
                <a16:creationId xmlns:a16="http://schemas.microsoft.com/office/drawing/2014/main" id="{048D8017-B7E3-CA41-9888-AE20019276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11550155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ong Headline-subtitle and 2 Headings/Cols">
    <p:bg>
      <p:bgPr>
        <a:solidFill>
          <a:schemeClr val="tx1"/>
        </a:solidFill>
        <a:effectLst/>
      </p:bgPr>
    </p:bg>
    <p:spTree>
      <p:nvGrpSpPr>
        <p:cNvPr id="1" name=""/>
        <p:cNvGrpSpPr/>
        <p:nvPr/>
      </p:nvGrpSpPr>
      <p:grpSpPr>
        <a:xfrm>
          <a:off x="0" y="0"/>
          <a:ext cx="0" cy="0"/>
          <a:chOff x="0" y="0"/>
          <a:chExt cx="0" cy="0"/>
        </a:xfrm>
      </p:grpSpPr>
      <p:pic>
        <p:nvPicPr>
          <p:cNvPr id="19" name="Picture 18" descr="Accenture Gradient Dark">
            <a:extLst>
              <a:ext uri="{FF2B5EF4-FFF2-40B4-BE49-F238E27FC236}">
                <a16:creationId xmlns:a16="http://schemas.microsoft.com/office/drawing/2014/main" id="{02FB489B-6F27-4CD1-9E2A-C84944D74E4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lvl1pPr>
              <a:defRPr>
                <a:solidFill>
                  <a:schemeClr val="bg1"/>
                </a:solidFill>
              </a:defRPr>
            </a:lvl1p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a:noFill/>
        </p:spPr>
        <p:txBody>
          <a:bodyPr anchor="t"/>
          <a:lstStyle>
            <a:lvl1pPr marL="0" indent="0">
              <a:lnSpc>
                <a:spcPct val="90000"/>
              </a:lnSpc>
              <a:spcAft>
                <a:spcPts val="0"/>
              </a:spcAft>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a:noFill/>
        </p:spPr>
        <p:txBody>
          <a:bodyPr anchor="t"/>
          <a:lstStyle>
            <a:lvl1pPr marL="0" indent="0">
              <a:lnSpc>
                <a:spcPct val="90000"/>
              </a:lnSpc>
              <a:spcAft>
                <a:spcPts val="0"/>
              </a:spcAft>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a:noFill/>
        </p:spPr>
        <p:txBody>
          <a:bodyPr/>
          <a:lstStyle>
            <a:lvl1pPr>
              <a:spcAft>
                <a:spcPts val="600"/>
              </a:spcAft>
              <a:defRPr sz="1800">
                <a:solidFill>
                  <a:schemeClr val="bg1"/>
                </a:solidFill>
              </a:defRPr>
            </a:lvl1pPr>
            <a:lvl2pPr>
              <a:spcAft>
                <a:spcPts val="600"/>
              </a:spcAft>
              <a:defRPr sz="1800">
                <a:solidFill>
                  <a:schemeClr val="bg1"/>
                </a:solidFill>
              </a:defRPr>
            </a:lvl2pPr>
            <a:lvl3pPr>
              <a:spcAft>
                <a:spcPts val="600"/>
              </a:spcAft>
              <a:defRPr sz="1800">
                <a:solidFill>
                  <a:schemeClr val="bg1"/>
                </a:solidFill>
              </a:defRPr>
            </a:lvl3pPr>
            <a:lvl4pPr>
              <a:spcAft>
                <a:spcPts val="600"/>
              </a:spcAft>
              <a:defRPr sz="1600">
                <a:solidFill>
                  <a:schemeClr val="bg1"/>
                </a:solidFill>
              </a:defRPr>
            </a:lvl4pPr>
            <a:lvl5pPr>
              <a:spcAft>
                <a:spcPts val="600"/>
              </a:spcAft>
              <a:defRPr sz="1600">
                <a:solidFill>
                  <a:schemeClr val="bg1"/>
                </a:solidFill>
              </a:defRPr>
            </a:lvl5pPr>
            <a:lvl6pPr>
              <a:defRPr sz="1200">
                <a:solidFill>
                  <a:schemeClr val="bg1"/>
                </a:solidFill>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a:noFill/>
        </p:spPr>
        <p:txBody>
          <a:bodyPr/>
          <a:lstStyle>
            <a:lvl1pPr>
              <a:spcAft>
                <a:spcPts val="600"/>
              </a:spcAft>
              <a:defRPr sz="1800">
                <a:solidFill>
                  <a:schemeClr val="bg1"/>
                </a:solidFill>
              </a:defRPr>
            </a:lvl1pPr>
            <a:lvl2pPr>
              <a:spcAft>
                <a:spcPts val="600"/>
              </a:spcAft>
              <a:defRPr sz="1800">
                <a:solidFill>
                  <a:schemeClr val="bg1"/>
                </a:solidFill>
              </a:defRPr>
            </a:lvl2pPr>
            <a:lvl3pPr>
              <a:spcAft>
                <a:spcPts val="600"/>
              </a:spcAft>
              <a:defRPr sz="1800">
                <a:solidFill>
                  <a:schemeClr val="bg1"/>
                </a:solidFill>
              </a:defRPr>
            </a:lvl3pPr>
            <a:lvl4pPr>
              <a:spcAft>
                <a:spcPts val="600"/>
              </a:spcAft>
              <a:defRPr sz="1600">
                <a:solidFill>
                  <a:schemeClr val="bg1"/>
                </a:solidFill>
              </a:defRPr>
            </a:lvl4pPr>
            <a:lvl5pPr>
              <a:spcAft>
                <a:spcPts val="600"/>
              </a:spcAft>
              <a:defRPr sz="1600">
                <a:solidFill>
                  <a:schemeClr val="bg1"/>
                </a:solidFill>
              </a:defRPr>
            </a:lvl5pPr>
            <a:lvl6pPr>
              <a:defRPr sz="1200">
                <a:solidFill>
                  <a:schemeClr val="bg1"/>
                </a:solidFill>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6"/>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17" name="Footer Placeholder 3">
            <a:extLst>
              <a:ext uri="{FF2B5EF4-FFF2-40B4-BE49-F238E27FC236}">
                <a16:creationId xmlns:a16="http://schemas.microsoft.com/office/drawing/2014/main" id="{E7D0746B-48ED-E943-86FD-23623379DC1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8" name="Picture 17">
            <a:extLst>
              <a:ext uri="{FF2B5EF4-FFF2-40B4-BE49-F238E27FC236}">
                <a16:creationId xmlns:a16="http://schemas.microsoft.com/office/drawing/2014/main" id="{EFD05E42-EA2D-C944-85EF-DE1C56EB78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2780338967"/>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EAF4-B680-EB82-F4C3-B229D769B0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CF1B5CEB-8A5F-664E-D23B-2D16D9755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1811439B-C1E4-01BF-2581-AB6D2D674A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68945-6A3E-9D01-4C1E-FA252CED8E90}"/>
              </a:ext>
            </a:extLst>
          </p:cNvPr>
          <p:cNvSpPr>
            <a:spLocks noGrp="1"/>
          </p:cNvSpPr>
          <p:nvPr>
            <p:ph type="dt" sz="half" idx="10"/>
          </p:nvPr>
        </p:nvSpPr>
        <p:spPr/>
        <p:txBody>
          <a:bodyPr/>
          <a:lstStyle/>
          <a:p>
            <a:fld id="{62BB91E6-9E82-4E32-BB8D-D19499B32545}" type="datetimeFigureOut">
              <a:rPr lang="es-ES" smtClean="0"/>
              <a:t>15/05/2025</a:t>
            </a:fld>
            <a:endParaRPr lang="es-ES"/>
          </a:p>
        </p:txBody>
      </p:sp>
      <p:sp>
        <p:nvSpPr>
          <p:cNvPr id="6" name="Footer Placeholder 5">
            <a:extLst>
              <a:ext uri="{FF2B5EF4-FFF2-40B4-BE49-F238E27FC236}">
                <a16:creationId xmlns:a16="http://schemas.microsoft.com/office/drawing/2014/main" id="{45931728-B064-E534-E239-0E5982F40F6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19B0C13F-C4C6-9C06-3F9F-7A116C4AFE6B}"/>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5759303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Long Headline and 3 Columns">
    <p:spTree>
      <p:nvGrpSpPr>
        <p:cNvPr id="1" name=""/>
        <p:cNvGrpSpPr/>
        <p:nvPr/>
      </p:nvGrpSpPr>
      <p:grpSpPr>
        <a:xfrm>
          <a:off x="0" y="0"/>
          <a:ext cx="0" cy="0"/>
          <a:chOff x="0" y="0"/>
          <a:chExt cx="0" cy="0"/>
        </a:xfrm>
      </p:grpSpPr>
      <p:sp>
        <p:nvSpPr>
          <p:cNvPr id="14" name="Picture Placeholder 18">
            <a:extLst>
              <a:ext uri="{FF2B5EF4-FFF2-40B4-BE49-F238E27FC236}">
                <a16:creationId xmlns:a16="http://schemas.microsoft.com/office/drawing/2014/main" id="{A340A1CD-BB61-D840-84CD-3E67BC51912F}"/>
              </a:ext>
            </a:extLst>
          </p:cNvPr>
          <p:cNvSpPr>
            <a:spLocks noGrp="1"/>
          </p:cNvSpPr>
          <p:nvPr>
            <p:ph type="pic" sz="quarter" idx="13" hasCustomPrompt="1"/>
          </p:nvPr>
        </p:nvSpPr>
        <p:spPr bwMode="gray">
          <a:xfrm>
            <a:off x="9610344" y="-9144"/>
            <a:ext cx="2590800" cy="6876288"/>
          </a:xfrm>
          <a:solidFill>
            <a:schemeClr val="bg1">
              <a:lumMod val="95000"/>
            </a:schemeClr>
          </a:solidFill>
          <a:effectLst/>
        </p:spPr>
        <p:txBody>
          <a:bodyPr lIns="91440" tIns="274320" rIns="91440" bIns="274320" anchor="t"/>
          <a:lstStyle>
            <a:lvl1pPr marL="0" indent="0" algn="ctr">
              <a:buNone/>
              <a:defRPr sz="1400" b="0">
                <a:solidFill>
                  <a:schemeClr val="tx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83565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8356599"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5169163"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899881777"/>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Long Headline and 3 Columns">
    <p:spTree>
      <p:nvGrpSpPr>
        <p:cNvPr id="1" name=""/>
        <p:cNvGrpSpPr/>
        <p:nvPr/>
      </p:nvGrpSpPr>
      <p:grpSpPr>
        <a:xfrm>
          <a:off x="0" y="0"/>
          <a:ext cx="0" cy="0"/>
          <a:chOff x="0" y="0"/>
          <a:chExt cx="0" cy="0"/>
        </a:xfrm>
      </p:grpSpPr>
      <p:sp>
        <p:nvSpPr>
          <p:cNvPr id="10" name="Picture Placeholder 18">
            <a:extLst>
              <a:ext uri="{FF2B5EF4-FFF2-40B4-BE49-F238E27FC236}">
                <a16:creationId xmlns:a16="http://schemas.microsoft.com/office/drawing/2014/main" id="{EC163FF7-1101-574B-AB84-CE6B482CB3DB}"/>
              </a:ext>
            </a:extLst>
          </p:cNvPr>
          <p:cNvSpPr>
            <a:spLocks noGrp="1"/>
          </p:cNvSpPr>
          <p:nvPr>
            <p:ph type="pic" sz="quarter" idx="13" hasCustomPrompt="1"/>
          </p:nvPr>
        </p:nvSpPr>
        <p:spPr bwMode="gray">
          <a:xfrm>
            <a:off x="5879592" y="-9144"/>
            <a:ext cx="6322143" cy="6876288"/>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498347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0999" y="3027111"/>
            <a:ext cx="498347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0999" y="3850071"/>
            <a:ext cx="4983479" cy="205232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0999" y="2569911"/>
            <a:ext cx="498347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1" y="1645244"/>
            <a:ext cx="498348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768185675"/>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Long Headline and 3 Columns">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08DCFF5B-7C4E-0D40-9DB4-9406F4B1EB72}"/>
              </a:ext>
            </a:extLst>
          </p:cNvPr>
          <p:cNvSpPr>
            <a:spLocks noGrp="1"/>
          </p:cNvSpPr>
          <p:nvPr>
            <p:ph type="pic" sz="quarter" idx="13" hasCustomPrompt="1"/>
          </p:nvPr>
        </p:nvSpPr>
        <p:spPr bwMode="gray">
          <a:xfrm>
            <a:off x="-9144" y="-9144"/>
            <a:ext cx="6003216" cy="6876288"/>
          </a:xfrm>
          <a:solidFill>
            <a:schemeClr val="bg1">
              <a:lumMod val="95000"/>
            </a:schemeClr>
          </a:solidFill>
          <a:effectLst/>
        </p:spPr>
        <p:txBody>
          <a:bodyPr lIns="914400" tIns="274320" rIns="914400" bIns="274320" anchor="t"/>
          <a:lstStyle>
            <a:lvl1pPr marL="0" indent="0" algn="ctr">
              <a:buNone/>
              <a:defRPr sz="1400" b="0">
                <a:solidFill>
                  <a:schemeClr val="tx1"/>
                </a:solidFill>
              </a:defRPr>
            </a:lvl1pPr>
          </a:lstStyle>
          <a:p>
            <a:r>
              <a:rPr lang="en-GB" dirty="0"/>
              <a:t>Drag picture to placeholder or click icon to add, then send to back. If logo not showing on slide, copy from slide master and paste on slide layout taking care to match size and position.</a:t>
            </a:r>
            <a:endParaRPr lang="en-US"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654800" y="380999"/>
            <a:ext cx="498347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6654798" y="3027111"/>
            <a:ext cx="498347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6654798" y="3850071"/>
            <a:ext cx="4983479" cy="205232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6654798" y="2569911"/>
            <a:ext cx="498347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6654800" y="1645244"/>
            <a:ext cx="498348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pic>
        <p:nvPicPr>
          <p:cNvPr id="10" name="Picture 9">
            <a:extLst>
              <a:ext uri="{FF2B5EF4-FFF2-40B4-BE49-F238E27FC236}">
                <a16:creationId xmlns:a16="http://schemas.microsoft.com/office/drawing/2014/main" id="{3EBC874F-3621-364A-8CE6-3B7D7C61AB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479801180"/>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666270" y="207013"/>
            <a:ext cx="5144730" cy="2485292"/>
          </a:xfrm>
        </p:spPr>
        <p:txBody>
          <a:bodyPr anchor="b"/>
          <a:lstStyle>
            <a:lvl1pPr>
              <a:defRPr sz="3600"/>
            </a:lvl1pPr>
          </a:lstStyle>
          <a:p>
            <a:r>
              <a:rPr lang="en-GB"/>
              <a:t>Place headline here (36pt, min 30pt)</a:t>
            </a:r>
            <a:endParaRPr 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669318" y="3090599"/>
            <a:ext cx="5141682" cy="3047313"/>
          </a:xfrm>
        </p:spPr>
        <p:txBody>
          <a:bodyPr/>
          <a:lstStyle>
            <a:lvl1pPr marL="0" indent="0">
              <a:lnSpc>
                <a:spcPct val="90000"/>
              </a:lnSpc>
              <a:buNone/>
              <a:defRPr sz="2000">
                <a:solidFill>
                  <a:schemeClr val="tx1"/>
                </a:solidFill>
                <a:latin typeface="GT Sectra Fine Rg" panose="00000500000000000000" pitchFamily="50" charset="0"/>
              </a:defRPr>
            </a:lvl1pPr>
            <a:lvl2pPr marL="228600" indent="-228600">
              <a:buFont typeface="Arial" panose="020B0604020202020204" pitchFamily="34" charset="0"/>
              <a:buChar char="•"/>
              <a:defRPr sz="1600">
                <a:solidFill>
                  <a:schemeClr val="tx1"/>
                </a:solidFill>
              </a:defRPr>
            </a:lvl2pPr>
            <a:lvl3pPr marL="457200">
              <a:buFont typeface="Arial" panose="020B0503030202060203" pitchFamily="34" charset="0"/>
              <a:buChar char="–"/>
              <a:defRPr sz="1600">
                <a:solidFill>
                  <a:schemeClr val="tx1"/>
                </a:solidFill>
              </a:defRPr>
            </a:lvl3pPr>
            <a:lvl4pPr marL="685800">
              <a:buFont typeface="Arial" panose="020B0604020202020204" pitchFamily="34" charset="0"/>
              <a:buChar char="•"/>
              <a:defRPr sz="1400">
                <a:solidFill>
                  <a:schemeClr val="tx1"/>
                </a:solidFill>
              </a:defRPr>
            </a:lvl4pPr>
            <a:lvl5pPr marL="914400">
              <a:buFont typeface="Arial" panose="020B0503030202060203" pitchFamily="34" charset="0"/>
              <a:buChar char="–"/>
              <a:defRPr sz="1400">
                <a:solidFill>
                  <a:schemeClr val="tx1"/>
                </a:solidFill>
              </a:defRPr>
            </a:lvl5pPr>
          </a:lstStyle>
          <a:p>
            <a:pPr lvl="0"/>
            <a:r>
              <a:rPr lang="en-US"/>
              <a:t>Place sub-headline </a:t>
            </a:r>
            <a:r>
              <a:rPr lang="en-GB"/>
              <a:t>here in GT Sectra Fine </a:t>
            </a:r>
            <a:r>
              <a:rPr lang="en-GB" err="1"/>
              <a:t>Rg</a:t>
            </a:r>
            <a:r>
              <a:rPr lang="en-GB"/>
              <a:t> 20pt</a:t>
            </a:r>
            <a:r>
              <a:rPr lang="en-US"/>
              <a:t>, indent for other levels</a:t>
            </a:r>
          </a:p>
          <a:p>
            <a:pPr lvl="1"/>
            <a:r>
              <a:rPr lang="en-US"/>
              <a:t>Second level 16pt</a:t>
            </a:r>
          </a:p>
          <a:p>
            <a:pPr lvl="2"/>
            <a:r>
              <a:rPr lang="en-US"/>
              <a:t>Third level bullet 16pt</a:t>
            </a:r>
          </a:p>
          <a:p>
            <a:pPr lvl="3"/>
            <a:r>
              <a:rPr lang="en-US"/>
              <a:t>Fourth level bullet 14pt</a:t>
            </a:r>
          </a:p>
          <a:p>
            <a:pPr lvl="4"/>
            <a:r>
              <a:rPr lang="en-US"/>
              <a:t>Fifth level bullet 14pt</a:t>
            </a: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9" name="Footer Placeholder 3">
            <a:extLst>
              <a:ext uri="{FF2B5EF4-FFF2-40B4-BE49-F238E27FC236}">
                <a16:creationId xmlns:a16="http://schemas.microsoft.com/office/drawing/2014/main" id="{B4CE0420-8D4B-A749-8BBE-0353B789380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1" name="Picture 10">
            <a:extLst>
              <a:ext uri="{FF2B5EF4-FFF2-40B4-BE49-F238E27FC236}">
                <a16:creationId xmlns:a16="http://schemas.microsoft.com/office/drawing/2014/main" id="{F971BD26-9535-7E44-832D-9F658ED63A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8" name="Picture Placeholder 18">
            <a:extLst>
              <a:ext uri="{FF2B5EF4-FFF2-40B4-BE49-F238E27FC236}">
                <a16:creationId xmlns:a16="http://schemas.microsoft.com/office/drawing/2014/main" id="{04440030-B157-0549-A3F6-128CA065EA14}"/>
              </a:ext>
            </a:extLst>
          </p:cNvPr>
          <p:cNvSpPr>
            <a:spLocks noGrp="1"/>
          </p:cNvSpPr>
          <p:nvPr>
            <p:ph type="pic" sz="quarter" idx="13" hasCustomPrompt="1"/>
          </p:nvPr>
        </p:nvSpPr>
        <p:spPr bwMode="gray">
          <a:xfrm>
            <a:off x="-9144" y="-9144"/>
            <a:ext cx="6003216" cy="6318504"/>
          </a:xfrm>
          <a:solidFill>
            <a:schemeClr val="tx1">
              <a:lumMod val="95000"/>
            </a:schemeClr>
          </a:solidFill>
          <a:effectLst/>
        </p:spPr>
        <p:txBody>
          <a:bodyPr tIns="274320" bIns="274320" anchor="t"/>
          <a:lstStyle>
            <a:lvl1pPr marL="0" indent="0" algn="ctr">
              <a:buNone/>
              <a:defRPr sz="1400" b="0">
                <a:solidFill>
                  <a:schemeClr val="bg1"/>
                </a:solidFill>
              </a:defRPr>
            </a:lvl1pPr>
          </a:lstStyle>
          <a:p>
            <a:r>
              <a:rPr lang="en-GB" dirty="0"/>
              <a:t>Drag picture to placeholder or click icon to add</a:t>
            </a:r>
            <a:endParaRPr lang="en-US" dirty="0"/>
          </a:p>
        </p:txBody>
      </p:sp>
    </p:spTree>
    <p:extLst>
      <p:ext uri="{BB962C8B-B14F-4D97-AF65-F5344CB8AC3E}">
        <p14:creationId xmlns:p14="http://schemas.microsoft.com/office/powerpoint/2010/main" val="1024407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016752" y="-9144"/>
            <a:ext cx="6184899" cy="6876288"/>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593669"/>
            <a:ext cx="4952999" cy="3277976"/>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543741405"/>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FFFFFF"/>
              </a:solidFill>
              <a:effectLst/>
              <a:uLnTx/>
              <a:uFillTx/>
              <a:latin typeface="Graphik"/>
              <a:ea typeface="+mn-ea"/>
              <a:cs typeface="+mn-cs"/>
            </a:endParaRPr>
          </a:p>
        </p:txBody>
      </p:sp>
      <p:pic>
        <p:nvPicPr>
          <p:cNvPr id="20" name="Picture 19">
            <a:extLst>
              <a:ext uri="{FF2B5EF4-FFF2-40B4-BE49-F238E27FC236}">
                <a16:creationId xmlns:a16="http://schemas.microsoft.com/office/drawing/2014/main" id="{F3CAD7FA-429F-FE48-B433-E3531AFFD9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0054282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FFFFFF"/>
              </a:solidFill>
              <a:effectLst/>
              <a:uLnTx/>
              <a:uFillTx/>
              <a:latin typeface="Graphik"/>
              <a:ea typeface="+mn-ea"/>
              <a:cs typeface="+mn-cs"/>
            </a:endParaRPr>
          </a:p>
        </p:txBody>
      </p:sp>
      <p:pic>
        <p:nvPicPr>
          <p:cNvPr id="19" name="Picture 18">
            <a:extLst>
              <a:ext uri="{FF2B5EF4-FFF2-40B4-BE49-F238E27FC236}">
                <a16:creationId xmlns:a16="http://schemas.microsoft.com/office/drawing/2014/main" id="{630016D9-8B0E-4540-8F1D-00A2A3C06D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22870170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5" name="Footer Placeholder 3">
            <a:extLst>
              <a:ext uri="{FF2B5EF4-FFF2-40B4-BE49-F238E27FC236}">
                <a16:creationId xmlns:a16="http://schemas.microsoft.com/office/drawing/2014/main" id="{5823C25F-54B6-E24F-A187-8FD0524F53E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298096017"/>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ooter Placeholder 3">
            <a:extLst>
              <a:ext uri="{FF2B5EF4-FFF2-40B4-BE49-F238E27FC236}">
                <a16:creationId xmlns:a16="http://schemas.microsoft.com/office/drawing/2014/main" id="{B1636FC9-D12F-7641-B73A-7546FF25A70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274942711"/>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36752143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5AB84-5351-0B9E-84E5-3D0BE36AD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84A843B6-DD6E-EFD7-E913-86E3949B50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EDEEBBC4-C2B4-873F-1467-DDBC937A8E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FED4A-8E99-7194-256C-7DE8DD1DCEAA}"/>
              </a:ext>
            </a:extLst>
          </p:cNvPr>
          <p:cNvSpPr>
            <a:spLocks noGrp="1"/>
          </p:cNvSpPr>
          <p:nvPr>
            <p:ph type="dt" sz="half" idx="10"/>
          </p:nvPr>
        </p:nvSpPr>
        <p:spPr/>
        <p:txBody>
          <a:bodyPr/>
          <a:lstStyle/>
          <a:p>
            <a:fld id="{62BB91E6-9E82-4E32-BB8D-D19499B32545}" type="datetimeFigureOut">
              <a:rPr lang="es-ES" smtClean="0"/>
              <a:t>15/05/2025</a:t>
            </a:fld>
            <a:endParaRPr lang="es-ES"/>
          </a:p>
        </p:txBody>
      </p:sp>
      <p:sp>
        <p:nvSpPr>
          <p:cNvPr id="6" name="Footer Placeholder 5">
            <a:extLst>
              <a:ext uri="{FF2B5EF4-FFF2-40B4-BE49-F238E27FC236}">
                <a16:creationId xmlns:a16="http://schemas.microsoft.com/office/drawing/2014/main" id="{6237FA87-45F7-1F9B-5EB6-FB7F592E54B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94A3F9DF-9378-E181-0964-4AEC206527FE}"/>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4152958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FFFFFF">
                  <a:alpha val="75000"/>
                </a:srgbClr>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FFFFFF"/>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7BC9B394-FB67-8141-B554-7780B31F1B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1560490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8" name="Footer Placeholder 3">
            <a:extLst>
              <a:ext uri="{FF2B5EF4-FFF2-40B4-BE49-F238E27FC236}">
                <a16:creationId xmlns:a16="http://schemas.microsoft.com/office/drawing/2014/main" id="{E728C071-C79B-4042-B1F9-CDBBDF3F50F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2844940992"/>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861183860"/>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822006392"/>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014652616"/>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ooter Placeholder 3">
            <a:extLst>
              <a:ext uri="{FF2B5EF4-FFF2-40B4-BE49-F238E27FC236}">
                <a16:creationId xmlns:a16="http://schemas.microsoft.com/office/drawing/2014/main" id="{D8F804EA-CD99-1D43-8E0A-DC18648496CE}"/>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502035166"/>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096357669"/>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1678404316"/>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
        <p:nvSpPr>
          <p:cNvPr id="30" name="Footer Placeholder 3">
            <a:extLst>
              <a:ext uri="{FF2B5EF4-FFF2-40B4-BE49-F238E27FC236}">
                <a16:creationId xmlns:a16="http://schemas.microsoft.com/office/drawing/2014/main" id="{D0126FD2-432D-9647-8939-AD5BAA1E41D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29" name="Picture 28">
            <a:extLst>
              <a:ext uri="{FF2B5EF4-FFF2-40B4-BE49-F238E27FC236}">
                <a16:creationId xmlns:a16="http://schemas.microsoft.com/office/drawing/2014/main" id="{FC4B623B-03F5-234F-A18C-7F2734A472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0791149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0442333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image" Target="../media/image13.pn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41" Type="http://schemas.openxmlformats.org/officeDocument/2006/relationships/theme" Target="../theme/theme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8" Type="http://schemas.openxmlformats.org/officeDocument/2006/relationships/slideLayout" Target="../slideLayouts/slideLayout69.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4.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117" Type="http://schemas.openxmlformats.org/officeDocument/2006/relationships/tags" Target="../tags/tag84.xml"/><Relationship Id="rId21" Type="http://schemas.openxmlformats.org/officeDocument/2006/relationships/slideLayout" Target="../slideLayouts/slideLayout131.xml"/><Relationship Id="rId42" Type="http://schemas.openxmlformats.org/officeDocument/2006/relationships/tags" Target="../tags/tag9.xml"/><Relationship Id="rId63" Type="http://schemas.openxmlformats.org/officeDocument/2006/relationships/tags" Target="../tags/tag30.xml"/><Relationship Id="rId84" Type="http://schemas.openxmlformats.org/officeDocument/2006/relationships/tags" Target="../tags/tag51.xml"/><Relationship Id="rId138" Type="http://schemas.openxmlformats.org/officeDocument/2006/relationships/tags" Target="../tags/tag105.xml"/><Relationship Id="rId107" Type="http://schemas.openxmlformats.org/officeDocument/2006/relationships/tags" Target="../tags/tag74.xml"/><Relationship Id="rId11" Type="http://schemas.openxmlformats.org/officeDocument/2006/relationships/slideLayout" Target="../slideLayouts/slideLayout121.xml"/><Relationship Id="rId32" Type="http://schemas.openxmlformats.org/officeDocument/2006/relationships/slideLayout" Target="../slideLayouts/slideLayout142.xml"/><Relationship Id="rId53" Type="http://schemas.openxmlformats.org/officeDocument/2006/relationships/tags" Target="../tags/tag20.xml"/><Relationship Id="rId74" Type="http://schemas.openxmlformats.org/officeDocument/2006/relationships/tags" Target="../tags/tag41.xml"/><Relationship Id="rId128" Type="http://schemas.openxmlformats.org/officeDocument/2006/relationships/tags" Target="../tags/tag95.xml"/><Relationship Id="rId149" Type="http://schemas.openxmlformats.org/officeDocument/2006/relationships/tags" Target="../tags/tag116.xml"/><Relationship Id="rId5" Type="http://schemas.openxmlformats.org/officeDocument/2006/relationships/slideLayout" Target="../slideLayouts/slideLayout115.xml"/><Relationship Id="rId95" Type="http://schemas.openxmlformats.org/officeDocument/2006/relationships/tags" Target="../tags/tag62.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43" Type="http://schemas.openxmlformats.org/officeDocument/2006/relationships/tags" Target="../tags/tag10.xml"/><Relationship Id="rId48" Type="http://schemas.openxmlformats.org/officeDocument/2006/relationships/tags" Target="../tags/tag15.xml"/><Relationship Id="rId64" Type="http://schemas.openxmlformats.org/officeDocument/2006/relationships/tags" Target="../tags/tag31.xml"/><Relationship Id="rId69" Type="http://schemas.openxmlformats.org/officeDocument/2006/relationships/tags" Target="../tags/tag36.xml"/><Relationship Id="rId113" Type="http://schemas.openxmlformats.org/officeDocument/2006/relationships/tags" Target="../tags/tag80.xml"/><Relationship Id="rId118" Type="http://schemas.openxmlformats.org/officeDocument/2006/relationships/tags" Target="../tags/tag85.xml"/><Relationship Id="rId134" Type="http://schemas.openxmlformats.org/officeDocument/2006/relationships/tags" Target="../tags/tag101.xml"/><Relationship Id="rId139" Type="http://schemas.openxmlformats.org/officeDocument/2006/relationships/tags" Target="../tags/tag106.xml"/><Relationship Id="rId80" Type="http://schemas.openxmlformats.org/officeDocument/2006/relationships/tags" Target="../tags/tag47.xml"/><Relationship Id="rId85" Type="http://schemas.openxmlformats.org/officeDocument/2006/relationships/tags" Target="../tags/tag52.xml"/><Relationship Id="rId150" Type="http://schemas.openxmlformats.org/officeDocument/2006/relationships/tags" Target="../tags/tag117.xml"/><Relationship Id="rId155" Type="http://schemas.openxmlformats.org/officeDocument/2006/relationships/tags" Target="../tags/tag122.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33" Type="http://schemas.openxmlformats.org/officeDocument/2006/relationships/theme" Target="../theme/theme5.xml"/><Relationship Id="rId38" Type="http://schemas.openxmlformats.org/officeDocument/2006/relationships/tags" Target="../tags/tag5.xml"/><Relationship Id="rId59" Type="http://schemas.openxmlformats.org/officeDocument/2006/relationships/tags" Target="../tags/tag26.xml"/><Relationship Id="rId103" Type="http://schemas.openxmlformats.org/officeDocument/2006/relationships/tags" Target="../tags/tag70.xml"/><Relationship Id="rId108" Type="http://schemas.openxmlformats.org/officeDocument/2006/relationships/tags" Target="../tags/tag75.xml"/><Relationship Id="rId124" Type="http://schemas.openxmlformats.org/officeDocument/2006/relationships/tags" Target="../tags/tag91.xml"/><Relationship Id="rId129" Type="http://schemas.openxmlformats.org/officeDocument/2006/relationships/tags" Target="../tags/tag96.xml"/><Relationship Id="rId54" Type="http://schemas.openxmlformats.org/officeDocument/2006/relationships/tags" Target="../tags/tag21.xml"/><Relationship Id="rId70" Type="http://schemas.openxmlformats.org/officeDocument/2006/relationships/tags" Target="../tags/tag37.xml"/><Relationship Id="rId75" Type="http://schemas.openxmlformats.org/officeDocument/2006/relationships/tags" Target="../tags/tag42.xml"/><Relationship Id="rId91" Type="http://schemas.openxmlformats.org/officeDocument/2006/relationships/tags" Target="../tags/tag58.xml"/><Relationship Id="rId96" Type="http://schemas.openxmlformats.org/officeDocument/2006/relationships/tags" Target="../tags/tag63.xml"/><Relationship Id="rId140" Type="http://schemas.openxmlformats.org/officeDocument/2006/relationships/tags" Target="../tags/tag107.xml"/><Relationship Id="rId145" Type="http://schemas.openxmlformats.org/officeDocument/2006/relationships/tags" Target="../tags/tag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49" Type="http://schemas.openxmlformats.org/officeDocument/2006/relationships/tags" Target="../tags/tag16.xml"/><Relationship Id="rId114" Type="http://schemas.openxmlformats.org/officeDocument/2006/relationships/tags" Target="../tags/tag81.xml"/><Relationship Id="rId119" Type="http://schemas.openxmlformats.org/officeDocument/2006/relationships/tags" Target="../tags/tag86.xml"/><Relationship Id="rId44" Type="http://schemas.openxmlformats.org/officeDocument/2006/relationships/tags" Target="../tags/tag11.xml"/><Relationship Id="rId60" Type="http://schemas.openxmlformats.org/officeDocument/2006/relationships/tags" Target="../tags/tag27.xml"/><Relationship Id="rId65" Type="http://schemas.openxmlformats.org/officeDocument/2006/relationships/tags" Target="../tags/tag32.xml"/><Relationship Id="rId81" Type="http://schemas.openxmlformats.org/officeDocument/2006/relationships/tags" Target="../tags/tag48.xml"/><Relationship Id="rId86" Type="http://schemas.openxmlformats.org/officeDocument/2006/relationships/tags" Target="../tags/tag53.xml"/><Relationship Id="rId130" Type="http://schemas.openxmlformats.org/officeDocument/2006/relationships/tags" Target="../tags/tag97.xml"/><Relationship Id="rId135" Type="http://schemas.openxmlformats.org/officeDocument/2006/relationships/tags" Target="../tags/tag102.xml"/><Relationship Id="rId151" Type="http://schemas.openxmlformats.org/officeDocument/2006/relationships/tags" Target="../tags/tag118.xml"/><Relationship Id="rId156" Type="http://schemas.openxmlformats.org/officeDocument/2006/relationships/tags" Target="../tags/tag123.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9" Type="http://schemas.openxmlformats.org/officeDocument/2006/relationships/tags" Target="../tags/tag6.xml"/><Relationship Id="rId109" Type="http://schemas.openxmlformats.org/officeDocument/2006/relationships/tags" Target="../tags/tag76.xml"/><Relationship Id="rId34" Type="http://schemas.openxmlformats.org/officeDocument/2006/relationships/tags" Target="../tags/tag1.xml"/><Relationship Id="rId50" Type="http://schemas.openxmlformats.org/officeDocument/2006/relationships/tags" Target="../tags/tag17.xml"/><Relationship Id="rId55" Type="http://schemas.openxmlformats.org/officeDocument/2006/relationships/tags" Target="../tags/tag22.xml"/><Relationship Id="rId76" Type="http://schemas.openxmlformats.org/officeDocument/2006/relationships/tags" Target="../tags/tag43.xml"/><Relationship Id="rId97" Type="http://schemas.openxmlformats.org/officeDocument/2006/relationships/tags" Target="../tags/tag64.xml"/><Relationship Id="rId104" Type="http://schemas.openxmlformats.org/officeDocument/2006/relationships/tags" Target="../tags/tag71.xml"/><Relationship Id="rId120" Type="http://schemas.openxmlformats.org/officeDocument/2006/relationships/tags" Target="../tags/tag87.xml"/><Relationship Id="rId125" Type="http://schemas.openxmlformats.org/officeDocument/2006/relationships/tags" Target="../tags/tag92.xml"/><Relationship Id="rId141" Type="http://schemas.openxmlformats.org/officeDocument/2006/relationships/tags" Target="../tags/tag108.xml"/><Relationship Id="rId146" Type="http://schemas.openxmlformats.org/officeDocument/2006/relationships/tags" Target="../tags/tag113.xml"/><Relationship Id="rId7" Type="http://schemas.openxmlformats.org/officeDocument/2006/relationships/slideLayout" Target="../slideLayouts/slideLayout117.xml"/><Relationship Id="rId71" Type="http://schemas.openxmlformats.org/officeDocument/2006/relationships/tags" Target="../tags/tag38.xml"/><Relationship Id="rId92" Type="http://schemas.openxmlformats.org/officeDocument/2006/relationships/tags" Target="../tags/tag59.xml"/><Relationship Id="rId2" Type="http://schemas.openxmlformats.org/officeDocument/2006/relationships/slideLayout" Target="../slideLayouts/slideLayout112.xml"/><Relationship Id="rId29" Type="http://schemas.openxmlformats.org/officeDocument/2006/relationships/slideLayout" Target="../slideLayouts/slideLayout139.xml"/><Relationship Id="rId24" Type="http://schemas.openxmlformats.org/officeDocument/2006/relationships/slideLayout" Target="../slideLayouts/slideLayout134.xml"/><Relationship Id="rId40" Type="http://schemas.openxmlformats.org/officeDocument/2006/relationships/tags" Target="../tags/tag7.xml"/><Relationship Id="rId45" Type="http://schemas.openxmlformats.org/officeDocument/2006/relationships/tags" Target="../tags/tag12.xml"/><Relationship Id="rId66" Type="http://schemas.openxmlformats.org/officeDocument/2006/relationships/tags" Target="../tags/tag33.xml"/><Relationship Id="rId87" Type="http://schemas.openxmlformats.org/officeDocument/2006/relationships/tags" Target="../tags/tag54.xml"/><Relationship Id="rId110" Type="http://schemas.openxmlformats.org/officeDocument/2006/relationships/tags" Target="../tags/tag77.xml"/><Relationship Id="rId115" Type="http://schemas.openxmlformats.org/officeDocument/2006/relationships/tags" Target="../tags/tag82.xml"/><Relationship Id="rId131" Type="http://schemas.openxmlformats.org/officeDocument/2006/relationships/tags" Target="../tags/tag98.xml"/><Relationship Id="rId136" Type="http://schemas.openxmlformats.org/officeDocument/2006/relationships/tags" Target="../tags/tag103.xml"/><Relationship Id="rId61" Type="http://schemas.openxmlformats.org/officeDocument/2006/relationships/tags" Target="../tags/tag28.xml"/><Relationship Id="rId82" Type="http://schemas.openxmlformats.org/officeDocument/2006/relationships/tags" Target="../tags/tag49.xml"/><Relationship Id="rId152" Type="http://schemas.openxmlformats.org/officeDocument/2006/relationships/tags" Target="../tags/tag119.xml"/><Relationship Id="rId19" Type="http://schemas.openxmlformats.org/officeDocument/2006/relationships/slideLayout" Target="../slideLayouts/slideLayout129.xml"/><Relationship Id="rId14" Type="http://schemas.openxmlformats.org/officeDocument/2006/relationships/slideLayout" Target="../slideLayouts/slideLayout124.xml"/><Relationship Id="rId30" Type="http://schemas.openxmlformats.org/officeDocument/2006/relationships/slideLayout" Target="../slideLayouts/slideLayout140.xml"/><Relationship Id="rId35" Type="http://schemas.openxmlformats.org/officeDocument/2006/relationships/tags" Target="../tags/tag2.xml"/><Relationship Id="rId56" Type="http://schemas.openxmlformats.org/officeDocument/2006/relationships/tags" Target="../tags/tag23.xml"/><Relationship Id="rId77" Type="http://schemas.openxmlformats.org/officeDocument/2006/relationships/tags" Target="../tags/tag44.xml"/><Relationship Id="rId100" Type="http://schemas.openxmlformats.org/officeDocument/2006/relationships/tags" Target="../tags/tag67.xml"/><Relationship Id="rId105" Type="http://schemas.openxmlformats.org/officeDocument/2006/relationships/tags" Target="../tags/tag72.xml"/><Relationship Id="rId126" Type="http://schemas.openxmlformats.org/officeDocument/2006/relationships/tags" Target="../tags/tag93.xml"/><Relationship Id="rId147" Type="http://schemas.openxmlformats.org/officeDocument/2006/relationships/tags" Target="../tags/tag114.xml"/><Relationship Id="rId8" Type="http://schemas.openxmlformats.org/officeDocument/2006/relationships/slideLayout" Target="../slideLayouts/slideLayout118.xml"/><Relationship Id="rId51" Type="http://schemas.openxmlformats.org/officeDocument/2006/relationships/tags" Target="../tags/tag18.xml"/><Relationship Id="rId72" Type="http://schemas.openxmlformats.org/officeDocument/2006/relationships/tags" Target="../tags/tag39.xml"/><Relationship Id="rId93" Type="http://schemas.openxmlformats.org/officeDocument/2006/relationships/tags" Target="../tags/tag60.xml"/><Relationship Id="rId98" Type="http://schemas.openxmlformats.org/officeDocument/2006/relationships/tags" Target="../tags/tag65.xml"/><Relationship Id="rId121" Type="http://schemas.openxmlformats.org/officeDocument/2006/relationships/tags" Target="../tags/tag88.xml"/><Relationship Id="rId142" Type="http://schemas.openxmlformats.org/officeDocument/2006/relationships/tags" Target="../tags/tag109.xml"/><Relationship Id="rId3" Type="http://schemas.openxmlformats.org/officeDocument/2006/relationships/slideLayout" Target="../slideLayouts/slideLayout113.xml"/><Relationship Id="rId25" Type="http://schemas.openxmlformats.org/officeDocument/2006/relationships/slideLayout" Target="../slideLayouts/slideLayout135.xml"/><Relationship Id="rId46" Type="http://schemas.openxmlformats.org/officeDocument/2006/relationships/tags" Target="../tags/tag13.xml"/><Relationship Id="rId67" Type="http://schemas.openxmlformats.org/officeDocument/2006/relationships/tags" Target="../tags/tag34.xml"/><Relationship Id="rId116" Type="http://schemas.openxmlformats.org/officeDocument/2006/relationships/tags" Target="../tags/tag83.xml"/><Relationship Id="rId137" Type="http://schemas.openxmlformats.org/officeDocument/2006/relationships/tags" Target="../tags/tag104.xml"/><Relationship Id="rId20" Type="http://schemas.openxmlformats.org/officeDocument/2006/relationships/slideLayout" Target="../slideLayouts/slideLayout130.xml"/><Relationship Id="rId41" Type="http://schemas.openxmlformats.org/officeDocument/2006/relationships/tags" Target="../tags/tag8.xml"/><Relationship Id="rId62" Type="http://schemas.openxmlformats.org/officeDocument/2006/relationships/tags" Target="../tags/tag29.xml"/><Relationship Id="rId83" Type="http://schemas.openxmlformats.org/officeDocument/2006/relationships/tags" Target="../tags/tag50.xml"/><Relationship Id="rId88" Type="http://schemas.openxmlformats.org/officeDocument/2006/relationships/tags" Target="../tags/tag55.xml"/><Relationship Id="rId111" Type="http://schemas.openxmlformats.org/officeDocument/2006/relationships/tags" Target="../tags/tag78.xml"/><Relationship Id="rId132" Type="http://schemas.openxmlformats.org/officeDocument/2006/relationships/tags" Target="../tags/tag99.xml"/><Relationship Id="rId153" Type="http://schemas.openxmlformats.org/officeDocument/2006/relationships/tags" Target="../tags/tag120.xml"/><Relationship Id="rId15" Type="http://schemas.openxmlformats.org/officeDocument/2006/relationships/slideLayout" Target="../slideLayouts/slideLayout125.xml"/><Relationship Id="rId36" Type="http://schemas.openxmlformats.org/officeDocument/2006/relationships/tags" Target="../tags/tag3.xml"/><Relationship Id="rId57" Type="http://schemas.openxmlformats.org/officeDocument/2006/relationships/tags" Target="../tags/tag24.xml"/><Relationship Id="rId106" Type="http://schemas.openxmlformats.org/officeDocument/2006/relationships/tags" Target="../tags/tag73.xml"/><Relationship Id="rId127" Type="http://schemas.openxmlformats.org/officeDocument/2006/relationships/tags" Target="../tags/tag94.xml"/><Relationship Id="rId10" Type="http://schemas.openxmlformats.org/officeDocument/2006/relationships/slideLayout" Target="../slideLayouts/slideLayout120.xml"/><Relationship Id="rId31" Type="http://schemas.openxmlformats.org/officeDocument/2006/relationships/slideLayout" Target="../slideLayouts/slideLayout141.xml"/><Relationship Id="rId52" Type="http://schemas.openxmlformats.org/officeDocument/2006/relationships/tags" Target="../tags/tag19.xml"/><Relationship Id="rId73" Type="http://schemas.openxmlformats.org/officeDocument/2006/relationships/tags" Target="../tags/tag40.xml"/><Relationship Id="rId78" Type="http://schemas.openxmlformats.org/officeDocument/2006/relationships/tags" Target="../tags/tag45.xml"/><Relationship Id="rId94" Type="http://schemas.openxmlformats.org/officeDocument/2006/relationships/tags" Target="../tags/tag61.xml"/><Relationship Id="rId99" Type="http://schemas.openxmlformats.org/officeDocument/2006/relationships/tags" Target="../tags/tag66.xml"/><Relationship Id="rId101" Type="http://schemas.openxmlformats.org/officeDocument/2006/relationships/tags" Target="../tags/tag68.xml"/><Relationship Id="rId122" Type="http://schemas.openxmlformats.org/officeDocument/2006/relationships/tags" Target="../tags/tag89.xml"/><Relationship Id="rId143" Type="http://schemas.openxmlformats.org/officeDocument/2006/relationships/tags" Target="../tags/tag110.xml"/><Relationship Id="rId148" Type="http://schemas.openxmlformats.org/officeDocument/2006/relationships/tags" Target="../tags/tag11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26" Type="http://schemas.openxmlformats.org/officeDocument/2006/relationships/slideLayout" Target="../slideLayouts/slideLayout136.xml"/><Relationship Id="rId47" Type="http://schemas.openxmlformats.org/officeDocument/2006/relationships/tags" Target="../tags/tag14.xml"/><Relationship Id="rId68" Type="http://schemas.openxmlformats.org/officeDocument/2006/relationships/tags" Target="../tags/tag35.xml"/><Relationship Id="rId89" Type="http://schemas.openxmlformats.org/officeDocument/2006/relationships/tags" Target="../tags/tag56.xml"/><Relationship Id="rId112" Type="http://schemas.openxmlformats.org/officeDocument/2006/relationships/tags" Target="../tags/tag79.xml"/><Relationship Id="rId133" Type="http://schemas.openxmlformats.org/officeDocument/2006/relationships/tags" Target="../tags/tag100.xml"/><Relationship Id="rId154" Type="http://schemas.openxmlformats.org/officeDocument/2006/relationships/tags" Target="../tags/tag121.xml"/><Relationship Id="rId16" Type="http://schemas.openxmlformats.org/officeDocument/2006/relationships/slideLayout" Target="../slideLayouts/slideLayout126.xml"/><Relationship Id="rId37" Type="http://schemas.openxmlformats.org/officeDocument/2006/relationships/tags" Target="../tags/tag4.xml"/><Relationship Id="rId58" Type="http://schemas.openxmlformats.org/officeDocument/2006/relationships/tags" Target="../tags/tag25.xml"/><Relationship Id="rId79" Type="http://schemas.openxmlformats.org/officeDocument/2006/relationships/tags" Target="../tags/tag46.xml"/><Relationship Id="rId102" Type="http://schemas.openxmlformats.org/officeDocument/2006/relationships/tags" Target="../tags/tag69.xml"/><Relationship Id="rId123" Type="http://schemas.openxmlformats.org/officeDocument/2006/relationships/tags" Target="../tags/tag90.xml"/><Relationship Id="rId144" Type="http://schemas.openxmlformats.org/officeDocument/2006/relationships/tags" Target="../tags/tag111.xml"/><Relationship Id="rId90" Type="http://schemas.openxmlformats.org/officeDocument/2006/relationships/tags" Target="../tags/tag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image" Target="../media/image44.png"/><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theme" Target="../theme/theme6.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image" Target="../media/image13.png"/><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63" Type="http://schemas.openxmlformats.org/officeDocument/2006/relationships/slideLayout" Target="../slideLayouts/slideLayout234.xml"/><Relationship Id="rId68" Type="http://schemas.openxmlformats.org/officeDocument/2006/relationships/slideLayout" Target="../slideLayouts/slideLayout239.xml"/><Relationship Id="rId16" Type="http://schemas.openxmlformats.org/officeDocument/2006/relationships/slideLayout" Target="../slideLayouts/slideLayout18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53" Type="http://schemas.openxmlformats.org/officeDocument/2006/relationships/slideLayout" Target="../slideLayouts/slideLayout224.xml"/><Relationship Id="rId58" Type="http://schemas.openxmlformats.org/officeDocument/2006/relationships/slideLayout" Target="../slideLayouts/slideLayout229.xml"/><Relationship Id="rId66" Type="http://schemas.openxmlformats.org/officeDocument/2006/relationships/slideLayout" Target="../slideLayouts/slideLayout237.xml"/><Relationship Id="rId74" Type="http://schemas.openxmlformats.org/officeDocument/2006/relationships/slideLayout" Target="../slideLayouts/slideLayout245.xml"/><Relationship Id="rId5" Type="http://schemas.openxmlformats.org/officeDocument/2006/relationships/slideLayout" Target="../slideLayouts/slideLayout176.xml"/><Relationship Id="rId61" Type="http://schemas.openxmlformats.org/officeDocument/2006/relationships/slideLayout" Target="../slideLayouts/slideLayout232.xml"/><Relationship Id="rId19" Type="http://schemas.openxmlformats.org/officeDocument/2006/relationships/slideLayout" Target="../slideLayouts/slideLayout19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64" Type="http://schemas.openxmlformats.org/officeDocument/2006/relationships/slideLayout" Target="../slideLayouts/slideLayout235.xml"/><Relationship Id="rId69" Type="http://schemas.openxmlformats.org/officeDocument/2006/relationships/slideLayout" Target="../slideLayouts/slideLayout240.xml"/><Relationship Id="rId77" Type="http://schemas.openxmlformats.org/officeDocument/2006/relationships/theme" Target="../theme/theme8.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72" Type="http://schemas.openxmlformats.org/officeDocument/2006/relationships/slideLayout" Target="../slideLayouts/slideLayout243.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slideLayout" Target="../slideLayouts/slideLayout230.xml"/><Relationship Id="rId67" Type="http://schemas.openxmlformats.org/officeDocument/2006/relationships/slideLayout" Target="../slideLayouts/slideLayout238.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62" Type="http://schemas.openxmlformats.org/officeDocument/2006/relationships/slideLayout" Target="../slideLayouts/slideLayout233.xml"/><Relationship Id="rId70" Type="http://schemas.openxmlformats.org/officeDocument/2006/relationships/slideLayout" Target="../slideLayouts/slideLayout241.xml"/><Relationship Id="rId75" Type="http://schemas.openxmlformats.org/officeDocument/2006/relationships/slideLayout" Target="../slideLayouts/slideLayout246.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60" Type="http://schemas.openxmlformats.org/officeDocument/2006/relationships/slideLayout" Target="../slideLayouts/slideLayout231.xml"/><Relationship Id="rId65" Type="http://schemas.openxmlformats.org/officeDocument/2006/relationships/slideLayout" Target="../slideLayouts/slideLayout236.xml"/><Relationship Id="rId73" Type="http://schemas.openxmlformats.org/officeDocument/2006/relationships/slideLayout" Target="../slideLayouts/slideLayout244.xml"/><Relationship Id="rId78" Type="http://schemas.openxmlformats.org/officeDocument/2006/relationships/image" Target="../media/image56.png"/><Relationship Id="rId4" Type="http://schemas.openxmlformats.org/officeDocument/2006/relationships/slideLayout" Target="../slideLayouts/slideLayout175.xml"/><Relationship Id="rId9" Type="http://schemas.openxmlformats.org/officeDocument/2006/relationships/slideLayout" Target="../slideLayouts/slideLayout180.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9" Type="http://schemas.openxmlformats.org/officeDocument/2006/relationships/slideLayout" Target="../slideLayouts/slideLayout210.xml"/><Relationship Id="rId34" Type="http://schemas.openxmlformats.org/officeDocument/2006/relationships/slideLayout" Target="../slideLayouts/slideLayout205.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6" Type="http://schemas.openxmlformats.org/officeDocument/2006/relationships/slideLayout" Target="../slideLayouts/slideLayout247.xml"/><Relationship Id="rId7" Type="http://schemas.openxmlformats.org/officeDocument/2006/relationships/slideLayout" Target="../slideLayouts/slideLayout178.xml"/><Relationship Id="rId71" Type="http://schemas.openxmlformats.org/officeDocument/2006/relationships/slideLayout" Target="../slideLayouts/slideLayout242.xml"/><Relationship Id="rId2" Type="http://schemas.openxmlformats.org/officeDocument/2006/relationships/slideLayout" Target="../slideLayouts/slideLayout173.xml"/><Relationship Id="rId29"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436562-C406-1DE5-F645-031BBDAED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7EF52EBF-ADBF-9BB3-996A-2D87342717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3A75D52F-C304-7AE3-8620-05B7311105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BB91E6-9E82-4E32-BB8D-D19499B32545}" type="datetimeFigureOut">
              <a:rPr lang="es-ES" smtClean="0"/>
              <a:t>15/05/2025</a:t>
            </a:fld>
            <a:endParaRPr lang="es-ES"/>
          </a:p>
        </p:txBody>
      </p:sp>
      <p:sp>
        <p:nvSpPr>
          <p:cNvPr id="5" name="Footer Placeholder 4">
            <a:extLst>
              <a:ext uri="{FF2B5EF4-FFF2-40B4-BE49-F238E27FC236}">
                <a16:creationId xmlns:a16="http://schemas.microsoft.com/office/drawing/2014/main" id="{52C19CDA-D115-BD14-8DB0-DB455C87A3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Slide Number Placeholder 5">
            <a:extLst>
              <a:ext uri="{FF2B5EF4-FFF2-40B4-BE49-F238E27FC236}">
                <a16:creationId xmlns:a16="http://schemas.microsoft.com/office/drawing/2014/main" id="{0974CB32-1010-58EB-0026-BAE9D554C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1A8D70-74A6-4163-A82A-691F95047715}" type="slidenum">
              <a:rPr lang="es-ES" smtClean="0"/>
              <a:t>‹#›</a:t>
            </a:fld>
            <a:endParaRPr lang="es-ES"/>
          </a:p>
        </p:txBody>
      </p:sp>
    </p:spTree>
    <p:extLst>
      <p:ext uri="{BB962C8B-B14F-4D97-AF65-F5344CB8AC3E}">
        <p14:creationId xmlns:p14="http://schemas.microsoft.com/office/powerpoint/2010/main" val="1434359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35865946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870" r:id="rId49"/>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dirty="0">
                <a:solidFill>
                  <a:srgbClr val="000000">
                    <a:alpha val="75000"/>
                  </a:srgbClr>
                </a:solidFill>
              </a:rPr>
              <a:t>Copyright © 2023  Accenture. All rights reserved.</a:t>
            </a:r>
            <a:endPar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23BD5F77-D7D8-244B-81B6-0FEC5F81263E}"/>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370840" y="6560626"/>
            <a:ext cx="1374677" cy="131641"/>
          </a:xfrm>
          <a:prstGeom prst="rect">
            <a:avLst/>
          </a:prstGeom>
        </p:spPr>
      </p:pic>
    </p:spTree>
    <p:extLst>
      <p:ext uri="{BB962C8B-B14F-4D97-AF65-F5344CB8AC3E}">
        <p14:creationId xmlns:p14="http://schemas.microsoft.com/office/powerpoint/2010/main" val="114997891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4020">
          <p15:clr>
            <a:srgbClr val="C35EA4"/>
          </p15:clr>
        </p15:guide>
        <p15:guide id="3" pos="240">
          <p15:clr>
            <a:srgbClr val="C35EA4"/>
          </p15:clr>
        </p15:guide>
        <p15:guide id="4" pos="744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5" name="Footer Placeholder 14">
            <a:extLst>
              <a:ext uri="{FF2B5EF4-FFF2-40B4-BE49-F238E27FC236}">
                <a16:creationId xmlns:a16="http://schemas.microsoft.com/office/drawing/2014/main" id="{6FBB81BF-14BD-4BB1-B2CF-91B8377AB5F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2023 Accenture. All rights reserved.</a:t>
            </a:r>
          </a:p>
        </p:txBody>
      </p:sp>
    </p:spTree>
    <p:extLst>
      <p:ext uri="{BB962C8B-B14F-4D97-AF65-F5344CB8AC3E}">
        <p14:creationId xmlns:p14="http://schemas.microsoft.com/office/powerpoint/2010/main" val="61186969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8" r:id="rId7"/>
    <p:sldLayoutId id="2147483770" r:id="rId8"/>
    <p:sldLayoutId id="2147483771" r:id="rId9"/>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57293E41-954C-9E9C-7DE2-32FEDBD5A1C6}"/>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dirty="0">
              <a:ln>
                <a:noFill/>
              </a:ln>
              <a:effectLst/>
              <a:uLnTx/>
              <a:uFillTx/>
              <a:latin typeface="72 Brand" panose="020B0504030603020204" pitchFamily="34" charset="0"/>
              <a:ea typeface="72 Brand" pitchFamily="34" charset="-128"/>
              <a:cs typeface="72 Brand" pitchFamily="34" charset="-128"/>
            </a:endParaRPr>
          </a:p>
        </p:txBody>
      </p:sp>
      <p:sp>
        <p:nvSpPr>
          <p:cNvPr id="34" name="Slide number"/>
          <p:cNvSpPr txBox="1"/>
          <p:nvPr userDrawn="1"/>
        </p:nvSpPr>
        <p:spPr bwMode="black">
          <a:xfrm>
            <a:off x="11549611" y="6536752"/>
            <a:ext cx="137822"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dirty="0">
              <a:latin typeface="+mn-lt"/>
            </a:endParaRPr>
          </a:p>
        </p:txBody>
      </p:sp>
      <p:sp>
        <p:nvSpPr>
          <p:cNvPr id="12" name="Copyright Placeholder" descr="{&quot;templafy&quot;:{&quot;id&quot;:&quot;2281ef2c-07d2-44b6-b4b7-98088d318ca0&quot;}}">
            <a:extLst>
              <a:ext uri="{FF2B5EF4-FFF2-40B4-BE49-F238E27FC236}">
                <a16:creationId xmlns:a16="http://schemas.microsoft.com/office/drawing/2014/main" id="{539D88F9-B48F-F143-B90F-EDFB85A350E8}"/>
              </a:ext>
            </a:extLst>
          </p:cNvPr>
          <p:cNvSpPr txBox="1">
            <a:spLocks/>
          </p:cNvSpPr>
          <p:nvPr userDrawn="1"/>
        </p:nvSpPr>
        <p:spPr>
          <a:xfrm>
            <a:off x="503870" y="6536751"/>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dirty="0">
                <a:latin typeface="72 Brand" panose="020B0504030603020204" pitchFamily="34" charset="0"/>
              </a:rPr>
              <a:t>INTERNAL – SAP and Customers Only</a:t>
            </a:r>
          </a:p>
        </p:txBody>
      </p:sp>
      <p:sp>
        <p:nvSpPr>
          <p:cNvPr id="3" name="Text Placeholder"/>
          <p:cNvSpPr>
            <a:spLocks noGrp="1"/>
          </p:cNvSpPr>
          <p:nvPr userDrawn="1">
            <p:ph type="body" idx="1"/>
          </p:nvPr>
        </p:nvSpPr>
        <p:spPr bwMode="black">
          <a:xfrm>
            <a:off x="503870" y="1548560"/>
            <a:ext cx="11183564" cy="4788000"/>
          </a:xfrm>
          <a:prstGeom prst="rect">
            <a:avLst/>
          </a:prstGeom>
        </p:spPr>
        <p:txBody>
          <a:bodyPr vert="horz" lIns="0" tIns="0" rIns="0" bIns="0" rtlCol="0">
            <a:noAutofit/>
          </a:bodyPr>
          <a:lstStyle/>
          <a:p>
            <a:pPr lvl="0"/>
            <a:r>
              <a:rPr lang="en-GB" dirty="0"/>
              <a:t>Start typing to add text without a bullet point. To add a bullet point, place the cursor at the start of this line and press tab.</a:t>
            </a:r>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4"/>
            </p:custDataLst>
          </p:nvPr>
        </p:nvGrpSpPr>
        <p:grpSpPr>
          <a:xfrm>
            <a:off x="3937773" y="3978000"/>
            <a:ext cx="1024611"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5"/>
            </p:custDataLst>
          </p:nvPr>
        </p:nvGrpSpPr>
        <p:grpSpPr>
          <a:xfrm>
            <a:off x="5390102" y="3978000"/>
            <a:ext cx="1024611"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6"/>
            </p:custDataLst>
          </p:nvPr>
        </p:nvGrpSpPr>
        <p:grpSpPr>
          <a:xfrm>
            <a:off x="6842432" y="3978000"/>
            <a:ext cx="1024611"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7"/>
            </p:custDataLst>
          </p:nvPr>
        </p:nvGrpSpPr>
        <p:grpSpPr>
          <a:xfrm>
            <a:off x="8294762" y="3978000"/>
            <a:ext cx="1024611"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8"/>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9" b="0" i="0" dirty="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8"/>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9" b="0" i="0" dirty="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107" y="5984669"/>
            <a:ext cx="1018555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dirty="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0875" y="1097679"/>
            <a:ext cx="2478456"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0875" y="1097671"/>
            <a:ext cx="2478456"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5884" y="2819463"/>
            <a:ext cx="6360233"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0" i="0" u="none" strike="noStrike" kern="0" cap="none" spc="0" normalizeH="0" baseline="0" noProof="0" dirty="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348522132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Lst>
  <p:hf hdr="0" ftr="0" dt="0"/>
  <p:txStyles>
    <p:titleStyle>
      <a:lvl1pPr algn="l" defTabSz="1088231" rtl="0" eaLnBrk="1" latinLnBrk="0" hangingPunct="1">
        <a:spcBef>
          <a:spcPct val="0"/>
        </a:spcBef>
        <a:buNone/>
        <a:defRPr sz="2399" b="0" i="0" kern="1200" baseline="0">
          <a:solidFill>
            <a:schemeClr val="tx1"/>
          </a:solidFill>
          <a:latin typeface="72 Brand Medium" panose="020B0504030603020204" pitchFamily="34" charset="0"/>
          <a:ea typeface="+mj-ea"/>
          <a:cs typeface="+mj-cs"/>
        </a:defRPr>
      </a:lvl1pPr>
    </p:titleStyle>
    <p:bodyStyle>
      <a:lvl1pPr marL="0" indent="0" algn="l" defTabSz="1088231" rtl="0" eaLnBrk="1" latinLnBrk="0" hangingPunct="1">
        <a:spcBef>
          <a:spcPts val="1799"/>
        </a:spcBef>
        <a:buClrTx/>
        <a:buSzPct val="80000"/>
        <a:buFont typeface="72 Brand" panose="02000000000000000000" pitchFamily="2" charset="0"/>
        <a:buChar char="​"/>
        <a:defRPr sz="1999" b="0" i="0" kern="1200">
          <a:solidFill>
            <a:schemeClr val="tx1"/>
          </a:solidFill>
          <a:latin typeface="+mn-lt"/>
          <a:ea typeface="+mn-ea"/>
          <a:cs typeface="+mn-cs"/>
        </a:defRPr>
      </a:lvl1pPr>
      <a:lvl2pPr marL="179910" indent="-179910" algn="l" defTabSz="1088231" rtl="0" eaLnBrk="1" latinLnBrk="0" hangingPunct="1">
        <a:spcBef>
          <a:spcPts val="600"/>
        </a:spcBef>
        <a:buClr>
          <a:schemeClr val="tx1"/>
        </a:buClr>
        <a:buSzPct val="100000"/>
        <a:buFont typeface="Arial" panose="020B0604020202020204" pitchFamily="34" charset="0"/>
        <a:buChar char="•"/>
        <a:defRPr sz="1799" b="0" i="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b="0" i="0"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2"/>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9" name="TextBox 8">
            <a:extLst>
              <a:ext uri="{FF2B5EF4-FFF2-40B4-BE49-F238E27FC236}">
                <a16:creationId xmlns:a16="http://schemas.microsoft.com/office/drawing/2014/main" id="{2CBA09DA-6E57-4D0B-BF1F-AEA1560C5F81}"/>
              </a:ext>
            </a:extLst>
          </p:cNvPr>
          <p:cNvSpPr txBox="1"/>
          <p:nvPr userDrawn="1"/>
        </p:nvSpPr>
        <p:spPr>
          <a:xfrm>
            <a:off x="7101338" y="6482081"/>
            <a:ext cx="4392000" cy="203203"/>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r>
              <a:rPr lang="en-US" sz="800" kern="1200">
                <a:solidFill>
                  <a:schemeClr val="tx1"/>
                </a:solidFill>
                <a:effectLst/>
                <a:latin typeface="Arial" panose="020B0604020202020204" pitchFamily="34" charset="0"/>
                <a:ea typeface="+mn-ea"/>
                <a:cs typeface="Arial" panose="020B0604020202020204" pitchFamily="34" charset="0"/>
              </a:rPr>
              <a:t>Copyright © 2023 Accenture, SAP SE or an SAP affiliate company. All rights reserved</a:t>
            </a:r>
            <a:endParaRPr lang="en-US" sz="800" noProof="0">
              <a:solidFill>
                <a:schemeClr val="tx1">
                  <a:alpha val="75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F7B0FD4-92DA-4BCB-B0DB-6E80C46E34C9}"/>
              </a:ext>
            </a:extLst>
          </p:cNvPr>
          <p:cNvSpPr txBox="1"/>
          <p:nvPr userDrawn="1"/>
        </p:nvSpPr>
        <p:spPr>
          <a:xfrm>
            <a:off x="11430001" y="6480795"/>
            <a:ext cx="381000" cy="205775"/>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pPr marL="0" marR="0" lvl="0" indent="0" algn="r" defTabSz="228531" rtl="0" eaLnBrk="1" fontAlgn="auto" latinLnBrk="0" hangingPunct="1">
                <a:lnSpc>
                  <a:spcPct val="100000"/>
                </a:lnSpc>
                <a:spcBef>
                  <a:spcPts val="0"/>
                </a:spcBef>
                <a:spcAft>
                  <a:spcPts val="1200"/>
                </a:spcAft>
                <a:buClrTx/>
                <a:buSzTx/>
                <a:buFontTx/>
                <a:buNone/>
                <a:tabLst/>
                <a:defRPr/>
              </a:pPr>
              <a:t>‹#›</a:t>
            </a:fld>
            <a:endParaRPr lang="en-US" sz="2099" noProof="0">
              <a:solidFill>
                <a:schemeClr val="tx1">
                  <a:alpha val="75000"/>
                </a:schemeClr>
              </a:solidFill>
            </a:endParaRPr>
          </a:p>
        </p:txBody>
      </p:sp>
      <p:pic>
        <p:nvPicPr>
          <p:cNvPr id="15" name="Picture 14">
            <a:extLst>
              <a:ext uri="{FF2B5EF4-FFF2-40B4-BE49-F238E27FC236}">
                <a16:creationId xmlns:a16="http://schemas.microsoft.com/office/drawing/2014/main" id="{78209DD1-5D35-4C73-820C-844ED528181B}"/>
              </a:ext>
            </a:extLst>
          </p:cNvPr>
          <p:cNvPicPr>
            <a:picLocks noChangeAspect="1"/>
          </p:cNvPicPr>
          <p:nvPr userDrawn="1"/>
        </p:nvPicPr>
        <p:blipFill>
          <a:blip r:embed="rId20" cstate="hqprint">
            <a:extLst>
              <a:ext uri="{28A0092B-C50C-407E-A947-70E740481C1C}">
                <a14:useLocalDpi xmlns:a14="http://schemas.microsoft.com/office/drawing/2010/main"/>
              </a:ext>
            </a:extLst>
          </a:blip>
          <a:srcRect/>
          <a:stretch/>
        </p:blipFill>
        <p:spPr>
          <a:xfrm>
            <a:off x="174698" y="6415874"/>
            <a:ext cx="1578218" cy="340657"/>
          </a:xfrm>
          <a:prstGeom prst="rect">
            <a:avLst/>
          </a:prstGeom>
        </p:spPr>
      </p:pic>
    </p:spTree>
    <p:extLst>
      <p:ext uri="{BB962C8B-B14F-4D97-AF65-F5344CB8AC3E}">
        <p14:creationId xmlns:p14="http://schemas.microsoft.com/office/powerpoint/2010/main" val="366609111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9" r:id="rId15"/>
    <p:sldLayoutId id="2147483850" r:id="rId16"/>
    <p:sldLayoutId id="2147483851" r:id="rId17"/>
    <p:sldLayoutId id="2147483852" r:id="rId18"/>
  </p:sldLayoutIdLst>
  <p:hf sldNum="0" hdr="0" ftr="0" dt="0"/>
  <p:txStyles>
    <p:titleStyle>
      <a:lvl1pPr algn="l" defTabSz="914126" rtl="0" eaLnBrk="1" latinLnBrk="0" hangingPunct="1">
        <a:lnSpc>
          <a:spcPct val="80000"/>
        </a:lnSpc>
        <a:spcBef>
          <a:spcPct val="0"/>
        </a:spcBef>
        <a:buNone/>
        <a:defRPr sz="3599" b="1" kern="1200">
          <a:solidFill>
            <a:schemeClr val="tx1"/>
          </a:solidFill>
          <a:latin typeface="Arial Black" panose="020B0A04020102020204" pitchFamily="34" charset="0"/>
          <a:ea typeface="+mj-ea"/>
          <a:cs typeface="+mj-cs"/>
        </a:defRPr>
      </a:lvl1pPr>
    </p:titleStyle>
    <p:bodyStyle>
      <a:lvl1pPr marL="0" indent="0" algn="l" defTabSz="228531" rtl="0" eaLnBrk="1" latinLnBrk="0" hangingPunct="1">
        <a:lnSpc>
          <a:spcPct val="100000"/>
        </a:lnSpc>
        <a:spcBef>
          <a:spcPts val="0"/>
        </a:spcBef>
        <a:spcAft>
          <a:spcPts val="1200"/>
        </a:spcAft>
        <a:buFont typeface="Arial" panose="020B0604020202020204" pitchFamily="34" charset="0"/>
        <a:buNone/>
        <a:defRPr sz="1999" b="0" kern="1200">
          <a:solidFill>
            <a:schemeClr val="tx1"/>
          </a:solidFill>
          <a:latin typeface="Arial" panose="020B0604020202020204" pitchFamily="34" charset="0"/>
          <a:ea typeface="+mn-ea"/>
          <a:cs typeface="Arial" panose="020B0604020202020204" pitchFamily="34" charset="0"/>
        </a:defRPr>
      </a:lvl1pPr>
      <a:lvl2pPr marL="228531" indent="-228531" algn="l" defTabSz="228531" rtl="0" eaLnBrk="1" latinLnBrk="0" hangingPunct="1">
        <a:lnSpc>
          <a:spcPct val="100000"/>
        </a:lnSpc>
        <a:spcBef>
          <a:spcPts val="0"/>
        </a:spcBef>
        <a:spcAft>
          <a:spcPts val="1200"/>
        </a:spcAft>
        <a:buClrTx/>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2pPr>
      <a:lvl3pPr marL="457063" indent="-228531" algn="l" defTabSz="228531" rtl="0" eaLnBrk="1" latinLnBrk="0" hangingPunct="1">
        <a:lnSpc>
          <a:spcPct val="100000"/>
        </a:lnSpc>
        <a:spcBef>
          <a:spcPts val="0"/>
        </a:spcBef>
        <a:spcAft>
          <a:spcPts val="1200"/>
        </a:spcAft>
        <a:buFont typeface="System Font"/>
        <a:buChar char="–"/>
        <a:defRPr sz="1999" kern="1200">
          <a:solidFill>
            <a:schemeClr val="tx1"/>
          </a:solidFill>
          <a:latin typeface="Arial" panose="020B0604020202020204" pitchFamily="34" charset="0"/>
          <a:ea typeface="+mn-ea"/>
          <a:cs typeface="Arial" panose="020B0604020202020204" pitchFamily="34" charset="0"/>
        </a:defRPr>
      </a:lvl3pPr>
      <a:lvl4pPr marL="685594" indent="-228531" algn="l" defTabSz="228531" rtl="0" eaLnBrk="1" latinLnBrk="0" hangingPunct="1">
        <a:lnSpc>
          <a:spcPct val="100000"/>
        </a:lnSpc>
        <a:spcBef>
          <a:spcPts val="0"/>
        </a:spcBef>
        <a:spcAft>
          <a:spcPts val="1200"/>
        </a:spcAft>
        <a:buFont typeface="Arial" panose="020B0604020202020204" pitchFamily="34" charset="0"/>
        <a:buChar char="•"/>
        <a:defRPr sz="1799" kern="1200">
          <a:solidFill>
            <a:schemeClr val="tx1"/>
          </a:solidFill>
          <a:latin typeface="Arial" panose="020B0604020202020204" pitchFamily="34" charset="0"/>
          <a:ea typeface="+mn-ea"/>
          <a:cs typeface="Arial" panose="020B0604020202020204" pitchFamily="34" charset="0"/>
        </a:defRPr>
      </a:lvl4pPr>
      <a:lvl5pPr marL="914126" indent="-228531" algn="l" defTabSz="228531" rtl="0" eaLnBrk="1" latinLnBrk="0" hangingPunct="1">
        <a:lnSpc>
          <a:spcPct val="100000"/>
        </a:lnSpc>
        <a:spcBef>
          <a:spcPts val="0"/>
        </a:spcBef>
        <a:spcAft>
          <a:spcPts val="1200"/>
        </a:spcAft>
        <a:buFont typeface="System Font"/>
        <a:buChar char="–"/>
        <a:defRPr sz="1799" kern="1200">
          <a:solidFill>
            <a:schemeClr val="tx1"/>
          </a:solidFill>
          <a:latin typeface="Arial" panose="020B0604020202020204" pitchFamily="34" charset="0"/>
          <a:ea typeface="+mn-ea"/>
          <a:cs typeface="Arial" panose="020B0604020202020204" pitchFamily="34" charset="0"/>
        </a:defRPr>
      </a:lvl5pPr>
      <a:lvl6pPr marL="11110" indent="0" algn="l" defTabSz="228531"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Arial" panose="020B0604020202020204" pitchFamily="34" charset="0"/>
          <a:ea typeface="+mn-ea"/>
          <a:cs typeface="Arial" panose="020B0604020202020204" pitchFamily="34" charset="0"/>
        </a:defRPr>
      </a:lvl6pPr>
      <a:lvl7pPr marL="0" indent="0" algn="l" defTabSz="228531"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7pPr>
      <a:lvl8pPr marL="0" indent="0" algn="l" defTabSz="228531"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Arial" panose="020B0604020202020204" pitchFamily="34" charset="0"/>
          <a:ea typeface="+mn-ea"/>
          <a:cs typeface="Arial" panose="020B0604020202020204" pitchFamily="34" charset="0"/>
        </a:defRPr>
      </a:lvl8pPr>
      <a:lvl9pPr marL="0" indent="0" algn="l" defTabSz="228531"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Arial" panose="020B0604020202020204" pitchFamily="34" charset="0"/>
          <a:ea typeface="+mn-ea"/>
          <a:cs typeface="Arial" panose="020B0604020202020204" pitchFamily="34" charset="0"/>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23BD5F77-D7D8-244B-81B6-0FEC5F81263E}"/>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370840" y="6560626"/>
            <a:ext cx="1374677" cy="131641"/>
          </a:xfrm>
          <a:prstGeom prst="rect">
            <a:avLst/>
          </a:prstGeom>
        </p:spPr>
      </p:pic>
      <p:sp>
        <p:nvSpPr>
          <p:cNvPr id="15" name="TextBox 14">
            <a:extLst>
              <a:ext uri="{FF2B5EF4-FFF2-40B4-BE49-F238E27FC236}">
                <a16:creationId xmlns:a16="http://schemas.microsoft.com/office/drawing/2014/main" id="{EC050036-0902-AD39-DBDD-40E0BEF3C695}"/>
              </a:ext>
            </a:extLst>
          </p:cNvPr>
          <p:cNvSpPr txBox="1"/>
          <p:nvPr userDrawn="1"/>
        </p:nvSpPr>
        <p:spPr>
          <a:xfrm>
            <a:off x="11474269" y="6490025"/>
            <a:ext cx="336731" cy="198318"/>
          </a:xfrm>
          <a:prstGeom prst="rect">
            <a:avLst/>
          </a:prstGeom>
          <a:noFill/>
        </p:spPr>
        <p:txBody>
          <a:bodyPr wrap="square" lIns="0" tIns="0" rIns="0" bIns="0" rtlCol="0">
            <a:noAutofit/>
          </a:bodyPr>
          <a:lstStyle/>
          <a:p>
            <a:pPr algn="l" defTabSz="228600">
              <a:spcAft>
                <a:spcPts val="1200"/>
              </a:spcAft>
            </a:pPr>
            <a:endParaRPr lang="en-IN" sz="800" noProof="0"/>
          </a:p>
        </p:txBody>
      </p:sp>
      <p:sp>
        <p:nvSpPr>
          <p:cNvPr id="18" name="Footer Placeholder 3">
            <a:extLst>
              <a:ext uri="{FF2B5EF4-FFF2-40B4-BE49-F238E27FC236}">
                <a16:creationId xmlns:a16="http://schemas.microsoft.com/office/drawing/2014/main" id="{50931969-CF34-BD2D-2909-3E8D46271F03}"/>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tx2"/>
                </a:solidFill>
              </a:rPr>
              <a:t>Copyright © 2023 Accenture. All rights reserved.</a:t>
            </a:r>
            <a:endParaRPr lang="en-GB">
              <a:solidFill>
                <a:schemeClr val="tx2"/>
              </a:solidFill>
              <a:latin typeface="Graphik"/>
            </a:endParaRPr>
          </a:p>
        </p:txBody>
      </p:sp>
      <p:sp>
        <p:nvSpPr>
          <p:cNvPr id="19" name="Footer Placeholder 3">
            <a:extLst>
              <a:ext uri="{FF2B5EF4-FFF2-40B4-BE49-F238E27FC236}">
                <a16:creationId xmlns:a16="http://schemas.microsoft.com/office/drawing/2014/main" id="{45DB6B49-2987-B87D-1B80-18D009371881}"/>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chemeClr val="tx2"/>
                </a:solidFill>
                <a:effectLst/>
                <a:uLnTx/>
                <a:uFillTx/>
                <a:latin typeface="Graphik"/>
                <a:ea typeface="+mn-ea"/>
                <a:cs typeface="+mn-cs"/>
              </a:rPr>
              <a:pPr algn="ctr" defTabSz="228600">
                <a:spcAft>
                  <a:spcPts val="1200"/>
                </a:spcAft>
                <a:defRPr/>
              </a:pPr>
              <a:t>‹#›</a:t>
            </a:fld>
            <a:endParaRPr lang="en-GB">
              <a:solidFill>
                <a:schemeClr val="tx2"/>
              </a:solidFill>
              <a:latin typeface="Graphik"/>
            </a:endParaRPr>
          </a:p>
        </p:txBody>
      </p:sp>
      <p:sp>
        <p:nvSpPr>
          <p:cNvPr id="5" name="TextBox 4">
            <a:extLst>
              <a:ext uri="{FF2B5EF4-FFF2-40B4-BE49-F238E27FC236}">
                <a16:creationId xmlns:a16="http://schemas.microsoft.com/office/drawing/2014/main" id="{38A4F770-BC50-FBB1-7CC1-177E64627027}"/>
              </a:ext>
            </a:extLst>
          </p:cNvPr>
          <p:cNvSpPr txBox="1"/>
          <p:nvPr>
            <p:extLst>
              <p:ext uri="{1162E1C5-73C7-4A58-AE30-91384D911F3F}">
                <p184:classification xmlns:p184="http://schemas.microsoft.com/office/powerpoint/2018/4/main" val="hdr"/>
              </p:ext>
            </p:extLst>
          </p:nvPr>
        </p:nvSpPr>
        <p:spPr>
          <a:xfrm>
            <a:off x="4409250" y="0"/>
            <a:ext cx="3405187" cy="167640"/>
          </a:xfrm>
          <a:prstGeom prst="rect">
            <a:avLst/>
          </a:prstGeom>
        </p:spPr>
        <p:txBody>
          <a:bodyPr horzOverflow="overflow" lIns="0" tIns="0" rIns="0" bIns="0">
            <a:spAutoFit/>
          </a:bodyPr>
          <a:lstStyle/>
          <a:p>
            <a:pPr algn="l"/>
            <a:r>
              <a:rPr lang="en-US" sz="1100">
                <a:solidFill>
                  <a:srgbClr val="000000"/>
                </a:solidFill>
                <a:latin typeface="Calibri" panose="020F0502020204030204" pitchFamily="34" charset="0"/>
                <a:cs typeface="Calibri" panose="020F0502020204030204" pitchFamily="34" charset="0"/>
              </a:rPr>
              <a:t>***Material, Non-Public - Not To Be Distributed Further***</a:t>
            </a:r>
          </a:p>
        </p:txBody>
      </p:sp>
    </p:spTree>
    <p:extLst>
      <p:ext uri="{BB962C8B-B14F-4D97-AF65-F5344CB8AC3E}">
        <p14:creationId xmlns:p14="http://schemas.microsoft.com/office/powerpoint/2010/main" val="170297620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7" r:id="rId10"/>
    <p:sldLayoutId id="2147483868" r:id="rId1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4020">
          <p15:clr>
            <a:srgbClr val="C35EA4"/>
          </p15:clr>
        </p15:guide>
        <p15:guide id="3" pos="240">
          <p15:clr>
            <a:srgbClr val="C35EA4"/>
          </p15:clr>
        </p15:guide>
        <p15:guide id="4" pos="74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Thursday, May 15, 2025</a:t>
            </a:fld>
            <a:endParaRPr lang="en-US"/>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Footer Placeholder 3">
            <a:extLst>
              <a:ext uri="{FF2B5EF4-FFF2-40B4-BE49-F238E27FC236}">
                <a16:creationId xmlns:a16="http://schemas.microsoft.com/office/drawing/2014/main" id="{7D456995-7982-4863-98C0-252884E29B75}"/>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dirty="0"/>
              <a:t>Copyright © 2025 Accenture. All rights reserved.</a:t>
            </a:r>
          </a:p>
        </p:txBody>
      </p:sp>
      <p:sp>
        <p:nvSpPr>
          <p:cNvPr id="7" name="Slide Number Placeholder 6">
            <a:extLst>
              <a:ext uri="{FF2B5EF4-FFF2-40B4-BE49-F238E27FC236}">
                <a16:creationId xmlns:a16="http://schemas.microsoft.com/office/drawing/2014/main" id="{157A3A6A-A2C8-AE6B-947E-6EECAE70BAFA}"/>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10" name="Title Placeholder 1">
            <a:extLst>
              <a:ext uri="{FF2B5EF4-FFF2-40B4-BE49-F238E27FC236}">
                <a16:creationId xmlns:a16="http://schemas.microsoft.com/office/drawing/2014/main" id="{D411780D-E265-C8DC-3F1F-4BE767357342}"/>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12" name="Text Placeholder 2">
            <a:extLst>
              <a:ext uri="{FF2B5EF4-FFF2-40B4-BE49-F238E27FC236}">
                <a16:creationId xmlns:a16="http://schemas.microsoft.com/office/drawing/2014/main" id="{5EDBEEC6-201B-B995-D3AB-88949948F338}"/>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3" name="Date Placeholder 10">
            <a:extLst>
              <a:ext uri="{FF2B5EF4-FFF2-40B4-BE49-F238E27FC236}">
                <a16:creationId xmlns:a16="http://schemas.microsoft.com/office/drawing/2014/main" id="{72B57346-4DFB-E4BC-F39E-60516F8F23B2}"/>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Thursday, May 15, 2025</a:t>
            </a:fld>
            <a:endParaRPr lang="en-US"/>
          </a:p>
        </p:txBody>
      </p:sp>
      <p:pic>
        <p:nvPicPr>
          <p:cNvPr id="14" name="Picture 13" descr="A picture containing drawing, clock&#10;&#10;Description automatically generated">
            <a:extLst>
              <a:ext uri="{FF2B5EF4-FFF2-40B4-BE49-F238E27FC236}">
                <a16:creationId xmlns:a16="http://schemas.microsoft.com/office/drawing/2014/main" id="{5480A7B5-9199-3567-2794-83C3744276FF}"/>
              </a:ext>
            </a:extLst>
          </p:cNvPr>
          <p:cNvPicPr>
            <a:picLocks noChangeAspect="1"/>
          </p:cNvPicPr>
          <p:nvPr userDrawn="1"/>
        </p:nvPicPr>
        <p:blipFill>
          <a:blip r:embed="rId78"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3705271777"/>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 id="2147483908" r:id="rId34"/>
    <p:sldLayoutId id="2147483909" r:id="rId35"/>
    <p:sldLayoutId id="2147483910" r:id="rId36"/>
    <p:sldLayoutId id="2147483911" r:id="rId37"/>
    <p:sldLayoutId id="2147483912" r:id="rId38"/>
    <p:sldLayoutId id="2147483913" r:id="rId39"/>
    <p:sldLayoutId id="2147483914" r:id="rId40"/>
    <p:sldLayoutId id="2147483915" r:id="rId41"/>
    <p:sldLayoutId id="2147483916" r:id="rId42"/>
    <p:sldLayoutId id="2147483917" r:id="rId43"/>
    <p:sldLayoutId id="2147483918" r:id="rId44"/>
    <p:sldLayoutId id="2147483919" r:id="rId45"/>
    <p:sldLayoutId id="2147483920" r:id="rId46"/>
    <p:sldLayoutId id="2147483921" r:id="rId47"/>
    <p:sldLayoutId id="2147483922" r:id="rId48"/>
    <p:sldLayoutId id="2147483923" r:id="rId49"/>
    <p:sldLayoutId id="2147483924" r:id="rId50"/>
    <p:sldLayoutId id="2147483925" r:id="rId51"/>
    <p:sldLayoutId id="2147483926" r:id="rId52"/>
    <p:sldLayoutId id="2147483927" r:id="rId53"/>
    <p:sldLayoutId id="2147483928" r:id="rId54"/>
    <p:sldLayoutId id="2147483929" r:id="rId55"/>
    <p:sldLayoutId id="2147483930" r:id="rId56"/>
    <p:sldLayoutId id="2147483931" r:id="rId57"/>
    <p:sldLayoutId id="2147483932" r:id="rId58"/>
    <p:sldLayoutId id="2147483933" r:id="rId59"/>
    <p:sldLayoutId id="2147483934" r:id="rId60"/>
    <p:sldLayoutId id="2147483935" r:id="rId61"/>
    <p:sldLayoutId id="2147483936" r:id="rId62"/>
    <p:sldLayoutId id="2147483937" r:id="rId63"/>
    <p:sldLayoutId id="2147483938" r:id="rId64"/>
    <p:sldLayoutId id="2147483939" r:id="rId65"/>
    <p:sldLayoutId id="2147483940" r:id="rId66"/>
    <p:sldLayoutId id="2147483941" r:id="rId67"/>
    <p:sldLayoutId id="2147483942" r:id="rId68"/>
    <p:sldLayoutId id="2147483943" r:id="rId69"/>
    <p:sldLayoutId id="2147483944" r:id="rId70"/>
    <p:sldLayoutId id="2147483945" r:id="rId71"/>
    <p:sldLayoutId id="2147483946" r:id="rId72"/>
    <p:sldLayoutId id="2147483947" r:id="rId73"/>
    <p:sldLayoutId id="2147483948" r:id="rId74"/>
    <p:sldLayoutId id="2147483949" r:id="rId75"/>
    <p:sldLayoutId id="2147483951" r:id="rId76"/>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40">
          <p15:clr>
            <a:srgbClr val="5ACBF0"/>
          </p15:clr>
        </p15:guide>
        <p15:guide id="6" orient="horz" pos="3976">
          <p15:clr>
            <a:srgbClr val="5ACBF0"/>
          </p15:clr>
        </p15:guide>
        <p15:guide id="7" pos="240">
          <p15:clr>
            <a:srgbClr val="5ACBF0"/>
          </p15:clr>
        </p15:guide>
        <p15:guide id="8" pos="7440">
          <p15:clr>
            <a:srgbClr val="5ACBF0"/>
          </p15:clr>
        </p15:guide>
        <p15:guide id="9"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2.xml"/><Relationship Id="rId4" Type="http://schemas.openxmlformats.org/officeDocument/2006/relationships/image" Target="../media/image67.svg"/></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image" Target="../media/image68.emf"/><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tags" Target="../tags/tag137.xml"/><Relationship Id="rId7" Type="http://schemas.openxmlformats.org/officeDocument/2006/relationships/image" Target="../media/image68.emf"/><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oleObject" Target="../embeddings/oleObject1.bin"/><Relationship Id="rId5" Type="http://schemas.openxmlformats.org/officeDocument/2006/relationships/notesSlide" Target="../notesSlides/notesSlide2.xml"/><Relationship Id="rId4"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0C9CBC-8F15-B69C-1BB4-F92531FBE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6" y="-693057"/>
            <a:ext cx="12366171" cy="8244114"/>
          </a:xfrm>
          <a:prstGeom prst="rect">
            <a:avLst/>
          </a:prstGeom>
        </p:spPr>
      </p:pic>
      <p:sp>
        <p:nvSpPr>
          <p:cNvPr id="7" name="Title 2">
            <a:extLst>
              <a:ext uri="{FF2B5EF4-FFF2-40B4-BE49-F238E27FC236}">
                <a16:creationId xmlns:a16="http://schemas.microsoft.com/office/drawing/2014/main" id="{86F309CD-2DBC-F4E0-DB6F-3F471AA6DBB3}"/>
              </a:ext>
            </a:extLst>
          </p:cNvPr>
          <p:cNvSpPr txBox="1">
            <a:spLocks/>
          </p:cNvSpPr>
          <p:nvPr/>
        </p:nvSpPr>
        <p:spPr bwMode="white">
          <a:xfrm>
            <a:off x="712077" y="2043025"/>
            <a:ext cx="9163443" cy="277195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pPr>
              <a:defRPr/>
            </a:pPr>
            <a:r>
              <a:rPr kumimoji="0" lang="en-GB" sz="6000" u="none" strike="noStrike" kern="1200" cap="none" spc="-150" normalizeH="0" baseline="0" noProof="0" dirty="0">
                <a:ln>
                  <a:noFill/>
                </a:ln>
                <a:effectLst/>
                <a:uLnTx/>
                <a:uFillTx/>
                <a:latin typeface="Graphik Semibold"/>
              </a:rPr>
              <a:t>SAP APM</a:t>
            </a:r>
          </a:p>
          <a:p>
            <a:pPr>
              <a:defRPr/>
            </a:pPr>
            <a:r>
              <a:rPr lang="es-419" sz="3600" spc="-150" noProof="0" dirty="0">
                <a:latin typeface="Graphik Semibold"/>
              </a:rPr>
              <a:t>No SAP </a:t>
            </a:r>
            <a:r>
              <a:rPr lang="es-419" sz="3600" spc="-150" noProof="0" dirty="0" err="1">
                <a:latin typeface="Graphik Semibold"/>
              </a:rPr>
              <a:t>Credentials</a:t>
            </a:r>
            <a:endParaRPr lang="en-GB" sz="3600" spc="-150" noProof="0" dirty="0">
              <a:latin typeface="Graphik Semibold"/>
            </a:endParaRPr>
          </a:p>
          <a:p>
            <a:pPr>
              <a:defRPr/>
            </a:pPr>
            <a:endParaRPr kumimoji="0" lang="en-GB" sz="6000" u="none" strike="noStrike" kern="1200" cap="none" spc="-150" normalizeH="0" baseline="0" noProof="0" dirty="0">
              <a:ln>
                <a:noFill/>
              </a:ln>
              <a:solidFill>
                <a:srgbClr val="000000"/>
              </a:solidFill>
              <a:effectLst/>
              <a:uLnTx/>
              <a:uFillTx/>
              <a:latin typeface="Graphik Semibold"/>
            </a:endParaRPr>
          </a:p>
          <a:p>
            <a:pPr>
              <a:defRPr/>
            </a:pPr>
            <a:r>
              <a:rPr lang="en-GB" sz="2000" b="0" dirty="0">
                <a:latin typeface="Graphik Medium"/>
              </a:rPr>
              <a:t>Version 1.0</a:t>
            </a:r>
            <a:endParaRPr lang="en-US" sz="2000" b="0" dirty="0">
              <a:latin typeface="Graphik Medium" panose="020B0503030202060203" pitchFamily="34" charset="77"/>
            </a:endParaRPr>
          </a:p>
        </p:txBody>
      </p:sp>
      <p:sp>
        <p:nvSpPr>
          <p:cNvPr id="8" name="Subtitle 3">
            <a:extLst>
              <a:ext uri="{FF2B5EF4-FFF2-40B4-BE49-F238E27FC236}">
                <a16:creationId xmlns:a16="http://schemas.microsoft.com/office/drawing/2014/main" id="{E19BCFFB-6D8B-4019-3D6D-A5CCC5B75099}"/>
              </a:ext>
            </a:extLst>
          </p:cNvPr>
          <p:cNvSpPr txBox="1">
            <a:spLocks/>
          </p:cNvSpPr>
          <p:nvPr/>
        </p:nvSpPr>
        <p:spPr bwMode="white">
          <a:xfrm>
            <a:off x="712077" y="6187699"/>
            <a:ext cx="5726823" cy="390901"/>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0"/>
              </a:spcAft>
              <a:buFont typeface="Graphik" panose="020B0604020202020204" pitchFamily="34" charset="0"/>
              <a:buNone/>
              <a:defRPr sz="2400" b="0" i="0" kern="1200" spc="0">
                <a:solidFill>
                  <a:schemeClr val="bg1"/>
                </a:solidFill>
                <a:latin typeface="GT Sectra Fine Rg" panose="00000500000000000000" pitchFamily="50" charset="0"/>
                <a:ea typeface="+mn-ea"/>
                <a:cs typeface="+mn-cs"/>
              </a:defRPr>
            </a:lvl1pPr>
            <a:lvl2pPr marL="457200" indent="0" algn="ctr" defTabSz="228600" rtl="0" eaLnBrk="1" latinLnBrk="0" hangingPunct="1">
              <a:lnSpc>
                <a:spcPct val="100000"/>
              </a:lnSpc>
              <a:spcBef>
                <a:spcPts val="0"/>
              </a:spcBef>
              <a:spcAft>
                <a:spcPts val="600"/>
              </a:spcAft>
              <a:buClrTx/>
              <a:buFont typeface="Graphik" panose="020B0503030202060203" pitchFamily="34" charset="0"/>
              <a:buNone/>
              <a:defRPr sz="2000" kern="1200">
                <a:solidFill>
                  <a:schemeClr val="tx1"/>
                </a:solidFill>
                <a:latin typeface="+mn-lt"/>
                <a:ea typeface="+mn-ea"/>
                <a:cs typeface="+mn-cs"/>
              </a:defRPr>
            </a:lvl2pPr>
            <a:lvl3pPr marL="914400" indent="0" algn="ctr" defTabSz="228600" rtl="0" eaLnBrk="1" latinLnBrk="0" hangingPunct="1">
              <a:lnSpc>
                <a:spcPct val="100000"/>
              </a:lnSpc>
              <a:spcBef>
                <a:spcPts val="0"/>
              </a:spcBef>
              <a:spcAft>
                <a:spcPts val="600"/>
              </a:spcAft>
              <a:buFont typeface="Graphik" panose="020B0604020202020204" pitchFamily="34" charset="0"/>
              <a:buNone/>
              <a:defRPr sz="1800" kern="1200">
                <a:solidFill>
                  <a:schemeClr val="tx1"/>
                </a:solidFill>
                <a:latin typeface="+mn-lt"/>
                <a:ea typeface="+mn-ea"/>
                <a:cs typeface="+mn-cs"/>
              </a:defRPr>
            </a:lvl3pPr>
            <a:lvl4pPr marL="1371600" indent="0" algn="ctr" defTabSz="228600" rtl="0" eaLnBrk="1" latinLnBrk="0" hangingPunct="1">
              <a:lnSpc>
                <a:spcPct val="100000"/>
              </a:lnSpc>
              <a:spcBef>
                <a:spcPts val="0"/>
              </a:spcBef>
              <a:spcAft>
                <a:spcPts val="600"/>
              </a:spcAft>
              <a:buFont typeface="Graphik" panose="020B0503030202060203" pitchFamily="34" charset="0"/>
              <a:buNone/>
              <a:defRPr sz="1600" kern="1200">
                <a:solidFill>
                  <a:schemeClr val="tx1"/>
                </a:solidFill>
                <a:latin typeface="+mn-lt"/>
                <a:ea typeface="+mn-ea"/>
                <a:cs typeface="+mn-cs"/>
              </a:defRPr>
            </a:lvl4pPr>
            <a:lvl5pPr marL="1828800" indent="0" algn="ctr" defTabSz="228600" rtl="0" eaLnBrk="1" latinLnBrk="0" hangingPunct="1">
              <a:lnSpc>
                <a:spcPct val="100000"/>
              </a:lnSpc>
              <a:spcBef>
                <a:spcPts val="0"/>
              </a:spcBef>
              <a:spcAft>
                <a:spcPts val="600"/>
              </a:spcAft>
              <a:buFont typeface="Graphik" panose="020B0604020202020204" pitchFamily="34" charset="0"/>
              <a:buNone/>
              <a:defRPr sz="1600" kern="1200">
                <a:solidFill>
                  <a:schemeClr val="tx1"/>
                </a:solidFill>
                <a:latin typeface="+mn-lt"/>
                <a:ea typeface="+mn-ea"/>
                <a:cs typeface="+mn-cs"/>
              </a:defRPr>
            </a:lvl5pPr>
            <a:lvl6pPr marL="2286000" indent="0" algn="ctr"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2743200" indent="0" algn="ctr" defTabSz="228600" rtl="0" eaLnBrk="1" latinLnBrk="0" hangingPunct="1">
              <a:lnSpc>
                <a:spcPct val="90000"/>
              </a:lnSpc>
              <a:spcBef>
                <a:spcPts val="0"/>
              </a:spcBef>
              <a:spcAft>
                <a:spcPts val="600"/>
              </a:spcAft>
              <a:buFont typeface="Graphik" panose="020B0604020202020204" pitchFamily="34" charset="0"/>
              <a:buNone/>
              <a:defRPr sz="1600" kern="1200">
                <a:solidFill>
                  <a:schemeClr val="tx1"/>
                </a:solidFill>
                <a:latin typeface="+mn-lt"/>
                <a:ea typeface="+mn-ea"/>
                <a:cs typeface="+mn-cs"/>
              </a:defRPr>
            </a:lvl7pPr>
            <a:lvl8pPr marL="3200400" indent="0" algn="ctr" defTabSz="228600" rtl="0" eaLnBrk="1" latinLnBrk="0" hangingPunct="1">
              <a:lnSpc>
                <a:spcPct val="90000"/>
              </a:lnSpc>
              <a:spcBef>
                <a:spcPts val="0"/>
              </a:spcBef>
              <a:spcAft>
                <a:spcPts val="600"/>
              </a:spcAft>
              <a:buFont typeface="Graphik" panose="020B0604020202020204" pitchFamily="34" charset="0"/>
              <a:buNone/>
              <a:defRPr sz="1600" b="1" kern="1200">
                <a:solidFill>
                  <a:schemeClr val="tx1"/>
                </a:solidFill>
                <a:latin typeface="+mn-lt"/>
                <a:ea typeface="+mn-ea"/>
                <a:cs typeface="+mn-cs"/>
              </a:defRPr>
            </a:lvl8pPr>
            <a:lvl9pPr marL="3657600" indent="0" algn="ctr" defTabSz="228600" rtl="0" eaLnBrk="1" latinLnBrk="0" hangingPunct="1">
              <a:lnSpc>
                <a:spcPct val="90000"/>
              </a:lnSpc>
              <a:spcBef>
                <a:spcPts val="0"/>
              </a:spcBef>
              <a:spcAft>
                <a:spcPts val="600"/>
              </a:spcAft>
              <a:buFont typeface="Graphik" panose="020B0604020202020204" pitchFamily="34" charset="0"/>
              <a:buNone/>
              <a:defRPr sz="1600" kern="1200">
                <a:solidFill>
                  <a:schemeClr val="tx2"/>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Graphik Light" panose="020B0403030202060203" pitchFamily="34" charset="0"/>
                <a:ea typeface="+mn-ea"/>
                <a:cs typeface="+mn-cs"/>
              </a:rPr>
              <a:t>April 2025</a:t>
            </a:r>
          </a:p>
        </p:txBody>
      </p:sp>
      <p:pic>
        <p:nvPicPr>
          <p:cNvPr id="9" name="Graphic 8">
            <a:extLst>
              <a:ext uri="{FF2B5EF4-FFF2-40B4-BE49-F238E27FC236}">
                <a16:creationId xmlns:a16="http://schemas.microsoft.com/office/drawing/2014/main" id="{F6DD8644-8625-FDB2-D98E-B332E3C63EB5}"/>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169497" y="381001"/>
            <a:ext cx="641502" cy="704088"/>
          </a:xfrm>
          <a:prstGeom prst="rect">
            <a:avLst/>
          </a:prstGeom>
        </p:spPr>
      </p:pic>
    </p:spTree>
    <p:extLst>
      <p:ext uri="{BB962C8B-B14F-4D97-AF65-F5344CB8AC3E}">
        <p14:creationId xmlns:p14="http://schemas.microsoft.com/office/powerpoint/2010/main" val="1111741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470-149A-499C-8697-96E4EE3C17DF}"/>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Credential – Asset and Material Data Management</a:t>
            </a:r>
          </a:p>
        </p:txBody>
      </p:sp>
      <p:sp>
        <p:nvSpPr>
          <p:cNvPr id="4" name="Rectangle: Top Corners Rounded 3">
            <a:extLst>
              <a:ext uri="{FF2B5EF4-FFF2-40B4-BE49-F238E27FC236}">
                <a16:creationId xmlns:a16="http://schemas.microsoft.com/office/drawing/2014/main" id="{D1238EF6-6FC5-41AB-9A74-0A602FAA1872}"/>
              </a:ext>
            </a:extLst>
          </p:cNvPr>
          <p:cNvSpPr/>
          <p:nvPr/>
        </p:nvSpPr>
        <p:spPr>
          <a:xfrm rot="16200000">
            <a:off x="8993269" y="907175"/>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Outcomes &amp; Value</a:t>
            </a:r>
          </a:p>
        </p:txBody>
      </p:sp>
      <p:sp>
        <p:nvSpPr>
          <p:cNvPr id="5" name="Rectangle 4">
            <a:extLst>
              <a:ext uri="{FF2B5EF4-FFF2-40B4-BE49-F238E27FC236}">
                <a16:creationId xmlns:a16="http://schemas.microsoft.com/office/drawing/2014/main" id="{564204D9-CA77-4E6F-BF7D-0030F0A10C76}"/>
              </a:ext>
            </a:extLst>
          </p:cNvPr>
          <p:cNvSpPr/>
          <p:nvPr/>
        </p:nvSpPr>
        <p:spPr>
          <a:xfrm>
            <a:off x="286148"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6" name="Rectangle: Top Corners Rounded 5">
            <a:extLst>
              <a:ext uri="{FF2B5EF4-FFF2-40B4-BE49-F238E27FC236}">
                <a16:creationId xmlns:a16="http://schemas.microsoft.com/office/drawing/2014/main" id="{F678C697-0E4E-4F02-A128-06B2692AF855}"/>
              </a:ext>
            </a:extLst>
          </p:cNvPr>
          <p:cNvSpPr/>
          <p:nvPr/>
        </p:nvSpPr>
        <p:spPr>
          <a:xfrm rot="5400000">
            <a:off x="2781982" y="-167331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Client Profile </a:t>
            </a:r>
          </a:p>
        </p:txBody>
      </p:sp>
      <p:sp>
        <p:nvSpPr>
          <p:cNvPr id="7" name="Rectangle: Top Corners Rounded 6">
            <a:extLst>
              <a:ext uri="{FF2B5EF4-FFF2-40B4-BE49-F238E27FC236}">
                <a16:creationId xmlns:a16="http://schemas.microsoft.com/office/drawing/2014/main" id="{D3D1E021-8A5A-4200-AD89-693FCC235FA5}"/>
              </a:ext>
            </a:extLst>
          </p:cNvPr>
          <p:cNvSpPr/>
          <p:nvPr/>
        </p:nvSpPr>
        <p:spPr>
          <a:xfrm rot="16200000">
            <a:off x="8993269" y="-152563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Business Challenges</a:t>
            </a:r>
          </a:p>
        </p:txBody>
      </p:sp>
      <p:sp>
        <p:nvSpPr>
          <p:cNvPr id="8" name="Rectangle: Top Corners Rounded 7">
            <a:extLst>
              <a:ext uri="{FF2B5EF4-FFF2-40B4-BE49-F238E27FC236}">
                <a16:creationId xmlns:a16="http://schemas.microsoft.com/office/drawing/2014/main" id="{323AE648-09C4-4C57-BD53-FD1AA40406E4}"/>
              </a:ext>
            </a:extLst>
          </p:cNvPr>
          <p:cNvSpPr/>
          <p:nvPr/>
        </p:nvSpPr>
        <p:spPr>
          <a:xfrm rot="5400000">
            <a:off x="2827246" y="1061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Solution</a:t>
            </a:r>
          </a:p>
        </p:txBody>
      </p:sp>
      <p:grpSp>
        <p:nvGrpSpPr>
          <p:cNvPr id="9" name="Group 139">
            <a:extLst>
              <a:ext uri="{FF2B5EF4-FFF2-40B4-BE49-F238E27FC236}">
                <a16:creationId xmlns:a16="http://schemas.microsoft.com/office/drawing/2014/main" id="{744361C3-EAF9-4C7D-AC01-E5E39868788A}"/>
              </a:ext>
            </a:extLst>
          </p:cNvPr>
          <p:cNvGrpSpPr>
            <a:grpSpLocks noChangeAspect="1"/>
          </p:cNvGrpSpPr>
          <p:nvPr/>
        </p:nvGrpSpPr>
        <p:grpSpPr bwMode="auto">
          <a:xfrm>
            <a:off x="5511873" y="1170773"/>
            <a:ext cx="288786" cy="287436"/>
            <a:chOff x="3615" y="3225"/>
            <a:chExt cx="428" cy="426"/>
          </a:xfrm>
          <a:solidFill>
            <a:schemeClr val="tx1"/>
          </a:solidFill>
        </p:grpSpPr>
        <p:sp>
          <p:nvSpPr>
            <p:cNvPr id="10" name="Freeform 140">
              <a:extLst>
                <a:ext uri="{FF2B5EF4-FFF2-40B4-BE49-F238E27FC236}">
                  <a16:creationId xmlns:a16="http://schemas.microsoft.com/office/drawing/2014/main" id="{316BB982-CF1A-4BD3-992C-77985D10117E}"/>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141">
              <a:extLst>
                <a:ext uri="{FF2B5EF4-FFF2-40B4-BE49-F238E27FC236}">
                  <a16:creationId xmlns:a16="http://schemas.microsoft.com/office/drawing/2014/main" id="{D7FBBD86-94FA-4C96-AC99-06B31222F450}"/>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142">
              <a:extLst>
                <a:ext uri="{FF2B5EF4-FFF2-40B4-BE49-F238E27FC236}">
                  <a16:creationId xmlns:a16="http://schemas.microsoft.com/office/drawing/2014/main" id="{D7C1EC7E-A395-49B0-8A1F-07F9E8FAC1D7}"/>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 name="Freeform 143">
              <a:extLst>
                <a:ext uri="{FF2B5EF4-FFF2-40B4-BE49-F238E27FC236}">
                  <a16:creationId xmlns:a16="http://schemas.microsoft.com/office/drawing/2014/main" id="{A4E8B5AF-AF60-46B2-9A59-FF031E0AC44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 name="Freeform 144">
              <a:extLst>
                <a:ext uri="{FF2B5EF4-FFF2-40B4-BE49-F238E27FC236}">
                  <a16:creationId xmlns:a16="http://schemas.microsoft.com/office/drawing/2014/main" id="{F28A238C-08E7-42CB-A19F-9F118BD52FD0}"/>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145">
              <a:extLst>
                <a:ext uri="{FF2B5EF4-FFF2-40B4-BE49-F238E27FC236}">
                  <a16:creationId xmlns:a16="http://schemas.microsoft.com/office/drawing/2014/main" id="{029AFFA3-7805-409B-87CA-9A35C4A22FD7}"/>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reeform 146">
              <a:extLst>
                <a:ext uri="{FF2B5EF4-FFF2-40B4-BE49-F238E27FC236}">
                  <a16:creationId xmlns:a16="http://schemas.microsoft.com/office/drawing/2014/main" id="{226D2022-92F6-4528-A7EB-5D84462C1F12}"/>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17" name="Group 16">
            <a:extLst>
              <a:ext uri="{FF2B5EF4-FFF2-40B4-BE49-F238E27FC236}">
                <a16:creationId xmlns:a16="http://schemas.microsoft.com/office/drawing/2014/main" id="{CEE34002-340E-4A09-9137-793027E5CDEF}"/>
              </a:ext>
            </a:extLst>
          </p:cNvPr>
          <p:cNvGrpSpPr/>
          <p:nvPr/>
        </p:nvGrpSpPr>
        <p:grpSpPr>
          <a:xfrm>
            <a:off x="11643021" y="3587647"/>
            <a:ext cx="273992" cy="257683"/>
            <a:chOff x="8908582" y="3538049"/>
            <a:chExt cx="273992" cy="257683"/>
          </a:xfrm>
        </p:grpSpPr>
        <p:sp>
          <p:nvSpPr>
            <p:cNvPr id="18" name="Freeform 159">
              <a:extLst>
                <a:ext uri="{FF2B5EF4-FFF2-40B4-BE49-F238E27FC236}">
                  <a16:creationId xmlns:a16="http://schemas.microsoft.com/office/drawing/2014/main" id="{52E36AD5-2C7E-4A6C-8310-00C8E6AC8E87}"/>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60">
              <a:extLst>
                <a:ext uri="{FF2B5EF4-FFF2-40B4-BE49-F238E27FC236}">
                  <a16:creationId xmlns:a16="http://schemas.microsoft.com/office/drawing/2014/main" id="{C2BD4FCA-91BC-446F-B718-E6995B79C47F}"/>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61">
              <a:extLst>
                <a:ext uri="{FF2B5EF4-FFF2-40B4-BE49-F238E27FC236}">
                  <a16:creationId xmlns:a16="http://schemas.microsoft.com/office/drawing/2014/main" id="{E3FB9538-8F12-45E4-A438-82DF7C88420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62">
              <a:extLst>
                <a:ext uri="{FF2B5EF4-FFF2-40B4-BE49-F238E27FC236}">
                  <a16:creationId xmlns:a16="http://schemas.microsoft.com/office/drawing/2014/main" id="{8C62C35C-77A2-410E-867A-442B0608A81C}"/>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63">
              <a:extLst>
                <a:ext uri="{FF2B5EF4-FFF2-40B4-BE49-F238E27FC236}">
                  <a16:creationId xmlns:a16="http://schemas.microsoft.com/office/drawing/2014/main" id="{E68F7A06-DBD1-46F4-B012-70120ECEE8F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23" name="Group 128">
            <a:extLst>
              <a:ext uri="{FF2B5EF4-FFF2-40B4-BE49-F238E27FC236}">
                <a16:creationId xmlns:a16="http://schemas.microsoft.com/office/drawing/2014/main" id="{88C2F198-8380-4AB1-B36B-BEE5101A1824}"/>
              </a:ext>
            </a:extLst>
          </p:cNvPr>
          <p:cNvGrpSpPr>
            <a:grpSpLocks noChangeAspect="1"/>
          </p:cNvGrpSpPr>
          <p:nvPr/>
        </p:nvGrpSpPr>
        <p:grpSpPr bwMode="auto">
          <a:xfrm>
            <a:off x="5670662" y="2866856"/>
            <a:ext cx="243479" cy="278727"/>
            <a:chOff x="1398" y="2998"/>
            <a:chExt cx="373" cy="427"/>
          </a:xfrm>
          <a:solidFill>
            <a:schemeClr val="tx1"/>
          </a:solidFill>
        </p:grpSpPr>
        <p:sp>
          <p:nvSpPr>
            <p:cNvPr id="24" name="Freeform 129">
              <a:extLst>
                <a:ext uri="{FF2B5EF4-FFF2-40B4-BE49-F238E27FC236}">
                  <a16:creationId xmlns:a16="http://schemas.microsoft.com/office/drawing/2014/main" id="{E0494FE8-31C1-4AB8-9937-CAE021EFBE99}"/>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130">
              <a:extLst>
                <a:ext uri="{FF2B5EF4-FFF2-40B4-BE49-F238E27FC236}">
                  <a16:creationId xmlns:a16="http://schemas.microsoft.com/office/drawing/2014/main" id="{4EACF834-4694-4D61-8709-AB3E9CEDF96D}"/>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6" name="Freeform 131">
              <a:extLst>
                <a:ext uri="{FF2B5EF4-FFF2-40B4-BE49-F238E27FC236}">
                  <a16:creationId xmlns:a16="http://schemas.microsoft.com/office/drawing/2014/main" id="{2C79342F-67C2-4046-A93A-50DEE46374E9}"/>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132">
              <a:extLst>
                <a:ext uri="{FF2B5EF4-FFF2-40B4-BE49-F238E27FC236}">
                  <a16:creationId xmlns:a16="http://schemas.microsoft.com/office/drawing/2014/main" id="{FE9E5940-956E-481D-BBA7-F6F97E91C2B1}"/>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133">
              <a:extLst>
                <a:ext uri="{FF2B5EF4-FFF2-40B4-BE49-F238E27FC236}">
                  <a16:creationId xmlns:a16="http://schemas.microsoft.com/office/drawing/2014/main" id="{31F00396-BC15-4B25-B88B-B35B8E707886}"/>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9" name="Freeform 134">
              <a:extLst>
                <a:ext uri="{FF2B5EF4-FFF2-40B4-BE49-F238E27FC236}">
                  <a16:creationId xmlns:a16="http://schemas.microsoft.com/office/drawing/2014/main" id="{91B397B9-C5AF-4D3B-8B1E-4B92B653592D}"/>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0" name="Freeform 135">
              <a:extLst>
                <a:ext uri="{FF2B5EF4-FFF2-40B4-BE49-F238E27FC236}">
                  <a16:creationId xmlns:a16="http://schemas.microsoft.com/office/drawing/2014/main" id="{579D7A12-A583-4ECC-AE3D-1853AFF3C940}"/>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Freeform 136">
              <a:extLst>
                <a:ext uri="{FF2B5EF4-FFF2-40B4-BE49-F238E27FC236}">
                  <a16:creationId xmlns:a16="http://schemas.microsoft.com/office/drawing/2014/main" id="{EFCD414E-B07A-419E-88F2-8891FFD82B5E}"/>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2" name="Freeform 137">
              <a:extLst>
                <a:ext uri="{FF2B5EF4-FFF2-40B4-BE49-F238E27FC236}">
                  <a16:creationId xmlns:a16="http://schemas.microsoft.com/office/drawing/2014/main" id="{672C1034-3466-40BA-BA60-F84AECE83AFE}"/>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3" name="Freeform 138">
              <a:extLst>
                <a:ext uri="{FF2B5EF4-FFF2-40B4-BE49-F238E27FC236}">
                  <a16:creationId xmlns:a16="http://schemas.microsoft.com/office/drawing/2014/main" id="{51A69A5B-7AE1-44F3-BCE1-7855B2A1EB5D}"/>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39">
              <a:extLst>
                <a:ext uri="{FF2B5EF4-FFF2-40B4-BE49-F238E27FC236}">
                  <a16:creationId xmlns:a16="http://schemas.microsoft.com/office/drawing/2014/main" id="{D63FD5A8-932A-47D6-ACB4-4FB5798846B3}"/>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40">
              <a:extLst>
                <a:ext uri="{FF2B5EF4-FFF2-40B4-BE49-F238E27FC236}">
                  <a16:creationId xmlns:a16="http://schemas.microsoft.com/office/drawing/2014/main" id="{6EEC50CF-9D0C-40B9-8C3B-2B0BC038D0A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6" name="Group 26">
            <a:extLst>
              <a:ext uri="{FF2B5EF4-FFF2-40B4-BE49-F238E27FC236}">
                <a16:creationId xmlns:a16="http://schemas.microsoft.com/office/drawing/2014/main" id="{F73CB1C1-4138-4CF9-994A-DC0B4FE2C104}"/>
              </a:ext>
            </a:extLst>
          </p:cNvPr>
          <p:cNvGrpSpPr>
            <a:grpSpLocks noChangeAspect="1"/>
          </p:cNvGrpSpPr>
          <p:nvPr/>
        </p:nvGrpSpPr>
        <p:grpSpPr bwMode="auto">
          <a:xfrm>
            <a:off x="11629752" y="1163873"/>
            <a:ext cx="300530" cy="301237"/>
            <a:chOff x="4482" y="444"/>
            <a:chExt cx="425" cy="426"/>
          </a:xfrm>
          <a:solidFill>
            <a:schemeClr val="tx1"/>
          </a:solidFill>
        </p:grpSpPr>
        <p:sp>
          <p:nvSpPr>
            <p:cNvPr id="37" name="Freeform 27">
              <a:extLst>
                <a:ext uri="{FF2B5EF4-FFF2-40B4-BE49-F238E27FC236}">
                  <a16:creationId xmlns:a16="http://schemas.microsoft.com/office/drawing/2014/main" id="{EA32237A-E831-4CC4-816B-B7398D65F860}"/>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28">
              <a:extLst>
                <a:ext uri="{FF2B5EF4-FFF2-40B4-BE49-F238E27FC236}">
                  <a16:creationId xmlns:a16="http://schemas.microsoft.com/office/drawing/2014/main" id="{E01C8707-FA3B-40D0-BA83-825C5AF8BA18}"/>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29">
              <a:extLst>
                <a:ext uri="{FF2B5EF4-FFF2-40B4-BE49-F238E27FC236}">
                  <a16:creationId xmlns:a16="http://schemas.microsoft.com/office/drawing/2014/main" id="{86AFD5FB-C5A7-4247-95F2-5B58F0C30C7C}"/>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30">
              <a:extLst>
                <a:ext uri="{FF2B5EF4-FFF2-40B4-BE49-F238E27FC236}">
                  <a16:creationId xmlns:a16="http://schemas.microsoft.com/office/drawing/2014/main" id="{E629AF91-6CAD-420A-AB6F-1051F9EAA51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31">
              <a:extLst>
                <a:ext uri="{FF2B5EF4-FFF2-40B4-BE49-F238E27FC236}">
                  <a16:creationId xmlns:a16="http://schemas.microsoft.com/office/drawing/2014/main" id="{49EEF271-1ED0-4BA5-AB6D-E19F5FF8D248}"/>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Rectangle 32">
              <a:extLst>
                <a:ext uri="{FF2B5EF4-FFF2-40B4-BE49-F238E27FC236}">
                  <a16:creationId xmlns:a16="http://schemas.microsoft.com/office/drawing/2014/main" id="{7379E72B-AA70-4830-BF7A-ACB7A76D911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Rectangle 33">
              <a:extLst>
                <a:ext uri="{FF2B5EF4-FFF2-40B4-BE49-F238E27FC236}">
                  <a16:creationId xmlns:a16="http://schemas.microsoft.com/office/drawing/2014/main" id="{7319CC34-92B6-4DA5-B5AF-4E98FFF7A0ED}"/>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34">
              <a:extLst>
                <a:ext uri="{FF2B5EF4-FFF2-40B4-BE49-F238E27FC236}">
                  <a16:creationId xmlns:a16="http://schemas.microsoft.com/office/drawing/2014/main" id="{7490071D-726B-4406-90A9-D24FC2EBB50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35">
              <a:extLst>
                <a:ext uri="{FF2B5EF4-FFF2-40B4-BE49-F238E27FC236}">
                  <a16:creationId xmlns:a16="http://schemas.microsoft.com/office/drawing/2014/main" id="{7477D646-CBFD-4E8D-9D1B-2B436AED9E1B}"/>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36">
              <a:extLst>
                <a:ext uri="{FF2B5EF4-FFF2-40B4-BE49-F238E27FC236}">
                  <a16:creationId xmlns:a16="http://schemas.microsoft.com/office/drawing/2014/main" id="{5D41279F-C6EA-4697-AC3A-4F0968C960D0}"/>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37">
              <a:extLst>
                <a:ext uri="{FF2B5EF4-FFF2-40B4-BE49-F238E27FC236}">
                  <a16:creationId xmlns:a16="http://schemas.microsoft.com/office/drawing/2014/main" id="{3BC426E1-0E0E-446B-9A3C-DA93477797C7}"/>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5" name="Rectangle 54">
            <a:extLst>
              <a:ext uri="{FF2B5EF4-FFF2-40B4-BE49-F238E27FC236}">
                <a16:creationId xmlns:a16="http://schemas.microsoft.com/office/drawing/2014/main" id="{8E91E206-58C7-4B88-9A49-EE89BB5F3944}"/>
              </a:ext>
            </a:extLst>
          </p:cNvPr>
          <p:cNvSpPr/>
          <p:nvPr/>
        </p:nvSpPr>
        <p:spPr>
          <a:xfrm>
            <a:off x="6510973" y="1607175"/>
            <a:ext cx="5321018" cy="196737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sp>
        <p:nvSpPr>
          <p:cNvPr id="56" name="Rectangle 55">
            <a:extLst>
              <a:ext uri="{FF2B5EF4-FFF2-40B4-BE49-F238E27FC236}">
                <a16:creationId xmlns:a16="http://schemas.microsoft.com/office/drawing/2014/main" id="{B9286B92-92B7-4CD7-9AD7-2FB45B50C4AF}"/>
              </a:ext>
            </a:extLst>
          </p:cNvPr>
          <p:cNvSpPr/>
          <p:nvPr/>
        </p:nvSpPr>
        <p:spPr>
          <a:xfrm>
            <a:off x="6488650" y="3961955"/>
            <a:ext cx="5420016" cy="2028410"/>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57" name="Rectangle 56">
            <a:extLst>
              <a:ext uri="{FF2B5EF4-FFF2-40B4-BE49-F238E27FC236}">
                <a16:creationId xmlns:a16="http://schemas.microsoft.com/office/drawing/2014/main" id="{20D36DAF-5F04-4BF7-9F28-B16DE3E38434}"/>
              </a:ext>
            </a:extLst>
          </p:cNvPr>
          <p:cNvSpPr/>
          <p:nvPr/>
        </p:nvSpPr>
        <p:spPr>
          <a:xfrm>
            <a:off x="6510972" y="5371204"/>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sp>
        <p:nvSpPr>
          <p:cNvPr id="64" name="Rectangle 63">
            <a:extLst>
              <a:ext uri="{FF2B5EF4-FFF2-40B4-BE49-F238E27FC236}">
                <a16:creationId xmlns:a16="http://schemas.microsoft.com/office/drawing/2014/main" id="{158CA2D9-02CD-4F32-9DCF-9E7CAD008FAB}"/>
              </a:ext>
            </a:extLst>
          </p:cNvPr>
          <p:cNvSpPr/>
          <p:nvPr/>
        </p:nvSpPr>
        <p:spPr>
          <a:xfrm>
            <a:off x="286149"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grpSp>
        <p:nvGrpSpPr>
          <p:cNvPr id="67" name="Group 139">
            <a:extLst>
              <a:ext uri="{FF2B5EF4-FFF2-40B4-BE49-F238E27FC236}">
                <a16:creationId xmlns:a16="http://schemas.microsoft.com/office/drawing/2014/main" id="{BFE4057A-9AA9-49B9-8F26-AC8744D31EF2}"/>
              </a:ext>
            </a:extLst>
          </p:cNvPr>
          <p:cNvGrpSpPr>
            <a:grpSpLocks noChangeAspect="1"/>
          </p:cNvGrpSpPr>
          <p:nvPr/>
        </p:nvGrpSpPr>
        <p:grpSpPr bwMode="auto">
          <a:xfrm>
            <a:off x="5511874" y="1170773"/>
            <a:ext cx="288786" cy="287436"/>
            <a:chOff x="3615" y="3225"/>
            <a:chExt cx="428" cy="426"/>
          </a:xfrm>
          <a:solidFill>
            <a:schemeClr val="tx1"/>
          </a:solidFill>
        </p:grpSpPr>
        <p:sp>
          <p:nvSpPr>
            <p:cNvPr id="68" name="Freeform 140">
              <a:extLst>
                <a:ext uri="{FF2B5EF4-FFF2-40B4-BE49-F238E27FC236}">
                  <a16:creationId xmlns:a16="http://schemas.microsoft.com/office/drawing/2014/main" id="{6D045497-A625-4C5C-BFDD-286A1D0100C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9" name="Freeform 141">
              <a:extLst>
                <a:ext uri="{FF2B5EF4-FFF2-40B4-BE49-F238E27FC236}">
                  <a16:creationId xmlns:a16="http://schemas.microsoft.com/office/drawing/2014/main" id="{4D188BF7-CE67-4025-82F1-EA749EC7A88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0" name="Freeform 142">
              <a:extLst>
                <a:ext uri="{FF2B5EF4-FFF2-40B4-BE49-F238E27FC236}">
                  <a16:creationId xmlns:a16="http://schemas.microsoft.com/office/drawing/2014/main" id="{73CD6E8E-D9CA-44D5-82B1-0D741C9C421F}"/>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1" name="Freeform 143">
              <a:extLst>
                <a:ext uri="{FF2B5EF4-FFF2-40B4-BE49-F238E27FC236}">
                  <a16:creationId xmlns:a16="http://schemas.microsoft.com/office/drawing/2014/main" id="{1F9A4177-F486-4BF6-A282-BEC1324E2B20}"/>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144">
              <a:extLst>
                <a:ext uri="{FF2B5EF4-FFF2-40B4-BE49-F238E27FC236}">
                  <a16:creationId xmlns:a16="http://schemas.microsoft.com/office/drawing/2014/main" id="{E3032CB1-C776-4672-A8FA-958E9876496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145">
              <a:extLst>
                <a:ext uri="{FF2B5EF4-FFF2-40B4-BE49-F238E27FC236}">
                  <a16:creationId xmlns:a16="http://schemas.microsoft.com/office/drawing/2014/main" id="{A4C3EB41-A3C9-4208-A9FE-6745E4082E88}"/>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4" name="Freeform 146">
              <a:extLst>
                <a:ext uri="{FF2B5EF4-FFF2-40B4-BE49-F238E27FC236}">
                  <a16:creationId xmlns:a16="http://schemas.microsoft.com/office/drawing/2014/main" id="{708BE7A2-625E-49E2-A749-B1545B031237}"/>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75" name="Group 74">
            <a:extLst>
              <a:ext uri="{FF2B5EF4-FFF2-40B4-BE49-F238E27FC236}">
                <a16:creationId xmlns:a16="http://schemas.microsoft.com/office/drawing/2014/main" id="{9255B582-FAD6-46FB-B1BD-4D22F164A1D4}"/>
              </a:ext>
            </a:extLst>
          </p:cNvPr>
          <p:cNvGrpSpPr/>
          <p:nvPr/>
        </p:nvGrpSpPr>
        <p:grpSpPr>
          <a:xfrm>
            <a:off x="11643022" y="3587647"/>
            <a:ext cx="273992" cy="257683"/>
            <a:chOff x="8908582" y="3538049"/>
            <a:chExt cx="273992" cy="257683"/>
          </a:xfrm>
        </p:grpSpPr>
        <p:sp>
          <p:nvSpPr>
            <p:cNvPr id="76" name="Freeform 159">
              <a:extLst>
                <a:ext uri="{FF2B5EF4-FFF2-40B4-BE49-F238E27FC236}">
                  <a16:creationId xmlns:a16="http://schemas.microsoft.com/office/drawing/2014/main" id="{F4113B14-9634-416B-A842-9A5EF6B87DA6}"/>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7" name="Freeform 160">
              <a:extLst>
                <a:ext uri="{FF2B5EF4-FFF2-40B4-BE49-F238E27FC236}">
                  <a16:creationId xmlns:a16="http://schemas.microsoft.com/office/drawing/2014/main" id="{1439027F-5914-4147-88DF-2F54171EB0A2}"/>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8" name="Freeform 161">
              <a:extLst>
                <a:ext uri="{FF2B5EF4-FFF2-40B4-BE49-F238E27FC236}">
                  <a16:creationId xmlns:a16="http://schemas.microsoft.com/office/drawing/2014/main" id="{60540E70-C7BF-40F3-9840-525D3F58CBA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9" name="Freeform 162">
              <a:extLst>
                <a:ext uri="{FF2B5EF4-FFF2-40B4-BE49-F238E27FC236}">
                  <a16:creationId xmlns:a16="http://schemas.microsoft.com/office/drawing/2014/main" id="{515797A8-0F43-446F-A7A2-83EA2F0F49B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0" name="Freeform 163">
              <a:extLst>
                <a:ext uri="{FF2B5EF4-FFF2-40B4-BE49-F238E27FC236}">
                  <a16:creationId xmlns:a16="http://schemas.microsoft.com/office/drawing/2014/main" id="{30A29D99-6AA6-4548-A7B8-0718C7B1FB4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1" name="Group 128">
            <a:extLst>
              <a:ext uri="{FF2B5EF4-FFF2-40B4-BE49-F238E27FC236}">
                <a16:creationId xmlns:a16="http://schemas.microsoft.com/office/drawing/2014/main" id="{DA5A0160-EFF5-4080-9912-B567528C80A4}"/>
              </a:ext>
            </a:extLst>
          </p:cNvPr>
          <p:cNvGrpSpPr>
            <a:grpSpLocks noChangeAspect="1"/>
          </p:cNvGrpSpPr>
          <p:nvPr/>
        </p:nvGrpSpPr>
        <p:grpSpPr bwMode="auto">
          <a:xfrm>
            <a:off x="5670663" y="2866856"/>
            <a:ext cx="243479" cy="278727"/>
            <a:chOff x="1398" y="2998"/>
            <a:chExt cx="373" cy="427"/>
          </a:xfrm>
          <a:solidFill>
            <a:schemeClr val="tx1"/>
          </a:solidFill>
        </p:grpSpPr>
        <p:sp>
          <p:nvSpPr>
            <p:cNvPr id="82" name="Freeform 129">
              <a:extLst>
                <a:ext uri="{FF2B5EF4-FFF2-40B4-BE49-F238E27FC236}">
                  <a16:creationId xmlns:a16="http://schemas.microsoft.com/office/drawing/2014/main" id="{F4A965E1-524D-4475-AB13-480CA3F091CA}"/>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3" name="Freeform 130">
              <a:extLst>
                <a:ext uri="{FF2B5EF4-FFF2-40B4-BE49-F238E27FC236}">
                  <a16:creationId xmlns:a16="http://schemas.microsoft.com/office/drawing/2014/main" id="{F418DF7F-C0EB-47DB-BEF1-BFA48EF36EB9}"/>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4" name="Freeform 131">
              <a:extLst>
                <a:ext uri="{FF2B5EF4-FFF2-40B4-BE49-F238E27FC236}">
                  <a16:creationId xmlns:a16="http://schemas.microsoft.com/office/drawing/2014/main" id="{F17C3989-1CD0-4EDE-A9A4-31828BDBCF5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5" name="Freeform 132">
              <a:extLst>
                <a:ext uri="{FF2B5EF4-FFF2-40B4-BE49-F238E27FC236}">
                  <a16:creationId xmlns:a16="http://schemas.microsoft.com/office/drawing/2014/main" id="{8F6B955A-AB1E-4474-A3ED-0133231EDAB6}"/>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6" name="Freeform 133">
              <a:extLst>
                <a:ext uri="{FF2B5EF4-FFF2-40B4-BE49-F238E27FC236}">
                  <a16:creationId xmlns:a16="http://schemas.microsoft.com/office/drawing/2014/main" id="{BB6F1A7D-7F57-4871-96D1-718BB2D9ABAD}"/>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34">
              <a:extLst>
                <a:ext uri="{FF2B5EF4-FFF2-40B4-BE49-F238E27FC236}">
                  <a16:creationId xmlns:a16="http://schemas.microsoft.com/office/drawing/2014/main" id="{404F2A3E-031B-406A-91C9-B900BD5253E8}"/>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35">
              <a:extLst>
                <a:ext uri="{FF2B5EF4-FFF2-40B4-BE49-F238E27FC236}">
                  <a16:creationId xmlns:a16="http://schemas.microsoft.com/office/drawing/2014/main" id="{0901CFAF-561E-478C-BF6E-7EDC4E2649D9}"/>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36">
              <a:extLst>
                <a:ext uri="{FF2B5EF4-FFF2-40B4-BE49-F238E27FC236}">
                  <a16:creationId xmlns:a16="http://schemas.microsoft.com/office/drawing/2014/main" id="{CE42E0DC-CC09-4487-AD27-020E7F864DD6}"/>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0" name="Freeform 137">
              <a:extLst>
                <a:ext uri="{FF2B5EF4-FFF2-40B4-BE49-F238E27FC236}">
                  <a16:creationId xmlns:a16="http://schemas.microsoft.com/office/drawing/2014/main" id="{36453E86-8DB6-4D4B-A287-3D20D56B2137}"/>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1" name="Freeform 138">
              <a:extLst>
                <a:ext uri="{FF2B5EF4-FFF2-40B4-BE49-F238E27FC236}">
                  <a16:creationId xmlns:a16="http://schemas.microsoft.com/office/drawing/2014/main" id="{F902AF33-83F3-41FB-9BD6-6796E330F5D7}"/>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2" name="Freeform 139">
              <a:extLst>
                <a:ext uri="{FF2B5EF4-FFF2-40B4-BE49-F238E27FC236}">
                  <a16:creationId xmlns:a16="http://schemas.microsoft.com/office/drawing/2014/main" id="{4DEC72DA-4FEF-427A-ADE5-F1862450E8AB}"/>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3" name="Freeform 140">
              <a:extLst>
                <a:ext uri="{FF2B5EF4-FFF2-40B4-BE49-F238E27FC236}">
                  <a16:creationId xmlns:a16="http://schemas.microsoft.com/office/drawing/2014/main" id="{F4ECFB58-F409-46F0-A247-8A909B0D4245}"/>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94" name="Group 26">
            <a:extLst>
              <a:ext uri="{FF2B5EF4-FFF2-40B4-BE49-F238E27FC236}">
                <a16:creationId xmlns:a16="http://schemas.microsoft.com/office/drawing/2014/main" id="{9B5E3FBB-7FF4-495C-8813-7244392D36FB}"/>
              </a:ext>
            </a:extLst>
          </p:cNvPr>
          <p:cNvGrpSpPr>
            <a:grpSpLocks noChangeAspect="1"/>
          </p:cNvGrpSpPr>
          <p:nvPr/>
        </p:nvGrpSpPr>
        <p:grpSpPr bwMode="auto">
          <a:xfrm>
            <a:off x="11629753" y="1163873"/>
            <a:ext cx="300530" cy="301237"/>
            <a:chOff x="4482" y="444"/>
            <a:chExt cx="425" cy="426"/>
          </a:xfrm>
          <a:solidFill>
            <a:schemeClr val="tx1"/>
          </a:solidFill>
        </p:grpSpPr>
        <p:sp>
          <p:nvSpPr>
            <p:cNvPr id="95" name="Freeform 27">
              <a:extLst>
                <a:ext uri="{FF2B5EF4-FFF2-40B4-BE49-F238E27FC236}">
                  <a16:creationId xmlns:a16="http://schemas.microsoft.com/office/drawing/2014/main" id="{748360DD-E1D4-4DFC-B661-847AC320EFC3}"/>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6" name="Freeform 28">
              <a:extLst>
                <a:ext uri="{FF2B5EF4-FFF2-40B4-BE49-F238E27FC236}">
                  <a16:creationId xmlns:a16="http://schemas.microsoft.com/office/drawing/2014/main" id="{FC522BF2-5462-4373-BF0C-357EB5638ECD}"/>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7" name="Freeform 29">
              <a:extLst>
                <a:ext uri="{FF2B5EF4-FFF2-40B4-BE49-F238E27FC236}">
                  <a16:creationId xmlns:a16="http://schemas.microsoft.com/office/drawing/2014/main" id="{294A875D-8FB1-4A62-B8C0-759BD9097893}"/>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8" name="Freeform 30">
              <a:extLst>
                <a:ext uri="{FF2B5EF4-FFF2-40B4-BE49-F238E27FC236}">
                  <a16:creationId xmlns:a16="http://schemas.microsoft.com/office/drawing/2014/main" id="{98EEB83C-F0A5-48C0-B631-B7404FAD8F9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9" name="Freeform 31">
              <a:extLst>
                <a:ext uri="{FF2B5EF4-FFF2-40B4-BE49-F238E27FC236}">
                  <a16:creationId xmlns:a16="http://schemas.microsoft.com/office/drawing/2014/main" id="{20BE02E0-6AE8-45CB-AC08-4732915D3FFB}"/>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0" name="Rectangle 32">
              <a:extLst>
                <a:ext uri="{FF2B5EF4-FFF2-40B4-BE49-F238E27FC236}">
                  <a16:creationId xmlns:a16="http://schemas.microsoft.com/office/drawing/2014/main" id="{8B69A763-3764-4AF5-8B85-4FF32A761357}"/>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1" name="Rectangle 33">
              <a:extLst>
                <a:ext uri="{FF2B5EF4-FFF2-40B4-BE49-F238E27FC236}">
                  <a16:creationId xmlns:a16="http://schemas.microsoft.com/office/drawing/2014/main" id="{1DB8A74E-CF57-4B9C-8910-24AA395C14AC}"/>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Freeform 34">
              <a:extLst>
                <a:ext uri="{FF2B5EF4-FFF2-40B4-BE49-F238E27FC236}">
                  <a16:creationId xmlns:a16="http://schemas.microsoft.com/office/drawing/2014/main" id="{1498B9C8-C531-46E9-9EB6-0028F8B9E0DE}"/>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3" name="Freeform 35">
              <a:extLst>
                <a:ext uri="{FF2B5EF4-FFF2-40B4-BE49-F238E27FC236}">
                  <a16:creationId xmlns:a16="http://schemas.microsoft.com/office/drawing/2014/main" id="{5BBD86A2-A51F-4762-8E6D-357D925F797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4" name="Freeform 36">
              <a:extLst>
                <a:ext uri="{FF2B5EF4-FFF2-40B4-BE49-F238E27FC236}">
                  <a16:creationId xmlns:a16="http://schemas.microsoft.com/office/drawing/2014/main" id="{967961A5-DA58-4EF5-B812-6CEB3EB14067}"/>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5" name="Freeform 37">
              <a:extLst>
                <a:ext uri="{FF2B5EF4-FFF2-40B4-BE49-F238E27FC236}">
                  <a16:creationId xmlns:a16="http://schemas.microsoft.com/office/drawing/2014/main" id="{DA081920-C0D1-4EC2-90ED-2461830A86C6}"/>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15" name="Rectangle 114">
            <a:extLst>
              <a:ext uri="{FF2B5EF4-FFF2-40B4-BE49-F238E27FC236}">
                <a16:creationId xmlns:a16="http://schemas.microsoft.com/office/drawing/2014/main" id="{165E0E03-E731-4DFE-BD3C-D611916EE640}"/>
              </a:ext>
            </a:extLst>
          </p:cNvPr>
          <p:cNvSpPr/>
          <p:nvPr/>
        </p:nvSpPr>
        <p:spPr>
          <a:xfrm>
            <a:off x="6510973" y="5371204"/>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grpSp>
        <p:nvGrpSpPr>
          <p:cNvPr id="58" name="Group 81">
            <a:extLst>
              <a:ext uri="{FF2B5EF4-FFF2-40B4-BE49-F238E27FC236}">
                <a16:creationId xmlns:a16="http://schemas.microsoft.com/office/drawing/2014/main" id="{0361F021-52E4-2040-0D30-FF3799D2173E}"/>
              </a:ext>
            </a:extLst>
          </p:cNvPr>
          <p:cNvGrpSpPr>
            <a:grpSpLocks noChangeAspect="1"/>
          </p:cNvGrpSpPr>
          <p:nvPr/>
        </p:nvGrpSpPr>
        <p:grpSpPr bwMode="auto">
          <a:xfrm>
            <a:off x="11252881" y="3581162"/>
            <a:ext cx="275750" cy="276396"/>
            <a:chOff x="2400" y="1718"/>
            <a:chExt cx="427" cy="428"/>
          </a:xfrm>
          <a:solidFill>
            <a:schemeClr val="tx1"/>
          </a:solidFill>
        </p:grpSpPr>
        <p:sp>
          <p:nvSpPr>
            <p:cNvPr id="59" name="Freeform 82">
              <a:extLst>
                <a:ext uri="{FF2B5EF4-FFF2-40B4-BE49-F238E27FC236}">
                  <a16:creationId xmlns:a16="http://schemas.microsoft.com/office/drawing/2014/main" id="{EAC65A31-BB50-9874-9179-E54D2D941E87}"/>
                </a:ext>
              </a:extLst>
            </p:cNvPr>
            <p:cNvSpPr>
              <a:spLocks/>
            </p:cNvSpPr>
            <p:nvPr/>
          </p:nvSpPr>
          <p:spPr bwMode="auto">
            <a:xfrm>
              <a:off x="2400" y="1844"/>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5" name="Freeform 83">
              <a:extLst>
                <a:ext uri="{FF2B5EF4-FFF2-40B4-BE49-F238E27FC236}">
                  <a16:creationId xmlns:a16="http://schemas.microsoft.com/office/drawing/2014/main" id="{5F12D65A-9FE2-5D26-85A3-B37ECC101417}"/>
                </a:ext>
              </a:extLst>
            </p:cNvPr>
            <p:cNvSpPr>
              <a:spLocks noEditPoints="1"/>
            </p:cNvSpPr>
            <p:nvPr/>
          </p:nvSpPr>
          <p:spPr bwMode="auto">
            <a:xfrm>
              <a:off x="2400" y="1719"/>
              <a:ext cx="427" cy="427"/>
            </a:xfrm>
            <a:custGeom>
              <a:avLst/>
              <a:gdLst>
                <a:gd name="T0" fmla="*/ 144 w 288"/>
                <a:gd name="T1" fmla="*/ 288 h 288"/>
                <a:gd name="T2" fmla="*/ 139 w 288"/>
                <a:gd name="T3" fmla="*/ 285 h 288"/>
                <a:gd name="T4" fmla="*/ 1 w 288"/>
                <a:gd name="T5" fmla="*/ 93 h 288"/>
                <a:gd name="T6" fmla="*/ 1 w 288"/>
                <a:gd name="T7" fmla="*/ 86 h 288"/>
                <a:gd name="T8" fmla="*/ 61 w 288"/>
                <a:gd name="T9" fmla="*/ 2 h 288"/>
                <a:gd name="T10" fmla="*/ 66 w 288"/>
                <a:gd name="T11" fmla="*/ 0 h 288"/>
                <a:gd name="T12" fmla="*/ 222 w 288"/>
                <a:gd name="T13" fmla="*/ 0 h 288"/>
                <a:gd name="T14" fmla="*/ 227 w 288"/>
                <a:gd name="T15" fmla="*/ 2 h 288"/>
                <a:gd name="T16" fmla="*/ 287 w 288"/>
                <a:gd name="T17" fmla="*/ 86 h 288"/>
                <a:gd name="T18" fmla="*/ 287 w 288"/>
                <a:gd name="T19" fmla="*/ 93 h 288"/>
                <a:gd name="T20" fmla="*/ 149 w 288"/>
                <a:gd name="T21" fmla="*/ 285 h 288"/>
                <a:gd name="T22" fmla="*/ 144 w 288"/>
                <a:gd name="T23" fmla="*/ 288 h 288"/>
                <a:gd name="T24" fmla="*/ 13 w 288"/>
                <a:gd name="T25" fmla="*/ 90 h 288"/>
                <a:gd name="T26" fmla="*/ 144 w 288"/>
                <a:gd name="T27" fmla="*/ 272 h 288"/>
                <a:gd name="T28" fmla="*/ 275 w 288"/>
                <a:gd name="T29" fmla="*/ 90 h 288"/>
                <a:gd name="T30" fmla="*/ 219 w 288"/>
                <a:gd name="T31" fmla="*/ 12 h 288"/>
                <a:gd name="T32" fmla="*/ 69 w 288"/>
                <a:gd name="T33" fmla="*/ 12 h 288"/>
                <a:gd name="T34" fmla="*/ 13 w 288"/>
                <a:gd name="T35" fmla="*/ 9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288"/>
                  </a:moveTo>
                  <a:cubicBezTo>
                    <a:pt x="142" y="288"/>
                    <a:pt x="140" y="287"/>
                    <a:pt x="139" y="285"/>
                  </a:cubicBezTo>
                  <a:cubicBezTo>
                    <a:pt x="1" y="93"/>
                    <a:pt x="1" y="93"/>
                    <a:pt x="1" y="93"/>
                  </a:cubicBezTo>
                  <a:cubicBezTo>
                    <a:pt x="0" y="91"/>
                    <a:pt x="0" y="88"/>
                    <a:pt x="1" y="86"/>
                  </a:cubicBezTo>
                  <a:cubicBezTo>
                    <a:pt x="61" y="2"/>
                    <a:pt x="61" y="2"/>
                    <a:pt x="61" y="2"/>
                  </a:cubicBezTo>
                  <a:cubicBezTo>
                    <a:pt x="62" y="1"/>
                    <a:pt x="64" y="0"/>
                    <a:pt x="66" y="0"/>
                  </a:cubicBezTo>
                  <a:cubicBezTo>
                    <a:pt x="222" y="0"/>
                    <a:pt x="222" y="0"/>
                    <a:pt x="222" y="0"/>
                  </a:cubicBezTo>
                  <a:cubicBezTo>
                    <a:pt x="224" y="0"/>
                    <a:pt x="226" y="1"/>
                    <a:pt x="227" y="2"/>
                  </a:cubicBezTo>
                  <a:cubicBezTo>
                    <a:pt x="287" y="86"/>
                    <a:pt x="287" y="86"/>
                    <a:pt x="287" y="86"/>
                  </a:cubicBezTo>
                  <a:cubicBezTo>
                    <a:pt x="288" y="88"/>
                    <a:pt x="288" y="91"/>
                    <a:pt x="287" y="93"/>
                  </a:cubicBezTo>
                  <a:cubicBezTo>
                    <a:pt x="149" y="285"/>
                    <a:pt x="149" y="285"/>
                    <a:pt x="149" y="285"/>
                  </a:cubicBezTo>
                  <a:cubicBezTo>
                    <a:pt x="148" y="287"/>
                    <a:pt x="146" y="288"/>
                    <a:pt x="144" y="288"/>
                  </a:cubicBezTo>
                  <a:close/>
                  <a:moveTo>
                    <a:pt x="13" y="90"/>
                  </a:moveTo>
                  <a:cubicBezTo>
                    <a:pt x="144" y="272"/>
                    <a:pt x="144" y="272"/>
                    <a:pt x="144" y="272"/>
                  </a:cubicBezTo>
                  <a:cubicBezTo>
                    <a:pt x="275" y="90"/>
                    <a:pt x="275" y="90"/>
                    <a:pt x="275" y="90"/>
                  </a:cubicBezTo>
                  <a:cubicBezTo>
                    <a:pt x="219" y="12"/>
                    <a:pt x="219" y="12"/>
                    <a:pt x="219" y="12"/>
                  </a:cubicBezTo>
                  <a:cubicBezTo>
                    <a:pt x="69" y="12"/>
                    <a:pt x="69" y="12"/>
                    <a:pt x="69" y="12"/>
                  </a:cubicBez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Freeform 84">
              <a:extLst>
                <a:ext uri="{FF2B5EF4-FFF2-40B4-BE49-F238E27FC236}">
                  <a16:creationId xmlns:a16="http://schemas.microsoft.com/office/drawing/2014/main" id="{2F3EDB5F-157F-9937-E6ED-B9060F184B47}"/>
                </a:ext>
              </a:extLst>
            </p:cNvPr>
            <p:cNvSpPr>
              <a:spLocks noEditPoints="1"/>
            </p:cNvSpPr>
            <p:nvPr/>
          </p:nvSpPr>
          <p:spPr bwMode="auto">
            <a:xfrm>
              <a:off x="2525" y="1718"/>
              <a:ext cx="177" cy="428"/>
            </a:xfrm>
            <a:custGeom>
              <a:avLst/>
              <a:gdLst>
                <a:gd name="T0" fmla="*/ 60 w 120"/>
                <a:gd name="T1" fmla="*/ 289 h 289"/>
                <a:gd name="T2" fmla="*/ 54 w 120"/>
                <a:gd name="T3" fmla="*/ 284 h 289"/>
                <a:gd name="T4" fmla="*/ 0 w 120"/>
                <a:gd name="T5" fmla="*/ 92 h 289"/>
                <a:gd name="T6" fmla="*/ 1 w 120"/>
                <a:gd name="T7" fmla="*/ 88 h 289"/>
                <a:gd name="T8" fmla="*/ 55 w 120"/>
                <a:gd name="T9" fmla="*/ 4 h 289"/>
                <a:gd name="T10" fmla="*/ 65 w 120"/>
                <a:gd name="T11" fmla="*/ 4 h 289"/>
                <a:gd name="T12" fmla="*/ 119 w 120"/>
                <a:gd name="T13" fmla="*/ 88 h 289"/>
                <a:gd name="T14" fmla="*/ 120 w 120"/>
                <a:gd name="T15" fmla="*/ 92 h 289"/>
                <a:gd name="T16" fmla="*/ 66 w 120"/>
                <a:gd name="T17" fmla="*/ 284 h 289"/>
                <a:gd name="T18" fmla="*/ 60 w 120"/>
                <a:gd name="T19" fmla="*/ 289 h 289"/>
                <a:gd name="T20" fmla="*/ 13 w 120"/>
                <a:gd name="T21" fmla="*/ 92 h 289"/>
                <a:gd name="T22" fmla="*/ 60 w 120"/>
                <a:gd name="T23" fmla="*/ 261 h 289"/>
                <a:gd name="T24" fmla="*/ 108 w 120"/>
                <a:gd name="T25" fmla="*/ 92 h 289"/>
                <a:gd name="T26" fmla="*/ 60 w 120"/>
                <a:gd name="T27" fmla="*/ 18 h 289"/>
                <a:gd name="T28" fmla="*/ 13 w 120"/>
                <a:gd name="T29"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289">
                  <a:moveTo>
                    <a:pt x="60" y="289"/>
                  </a:moveTo>
                  <a:cubicBezTo>
                    <a:pt x="57" y="289"/>
                    <a:pt x="55" y="287"/>
                    <a:pt x="54" y="284"/>
                  </a:cubicBezTo>
                  <a:cubicBezTo>
                    <a:pt x="0" y="92"/>
                    <a:pt x="0" y="92"/>
                    <a:pt x="0" y="92"/>
                  </a:cubicBezTo>
                  <a:cubicBezTo>
                    <a:pt x="0" y="91"/>
                    <a:pt x="0" y="89"/>
                    <a:pt x="1" y="88"/>
                  </a:cubicBezTo>
                  <a:cubicBezTo>
                    <a:pt x="55" y="4"/>
                    <a:pt x="55" y="4"/>
                    <a:pt x="55" y="4"/>
                  </a:cubicBezTo>
                  <a:cubicBezTo>
                    <a:pt x="57" y="0"/>
                    <a:pt x="63" y="0"/>
                    <a:pt x="65" y="4"/>
                  </a:cubicBezTo>
                  <a:cubicBezTo>
                    <a:pt x="119" y="88"/>
                    <a:pt x="119" y="88"/>
                    <a:pt x="119" y="88"/>
                  </a:cubicBezTo>
                  <a:cubicBezTo>
                    <a:pt x="120" y="89"/>
                    <a:pt x="120" y="91"/>
                    <a:pt x="120" y="92"/>
                  </a:cubicBezTo>
                  <a:cubicBezTo>
                    <a:pt x="66" y="284"/>
                    <a:pt x="66" y="284"/>
                    <a:pt x="66" y="284"/>
                  </a:cubicBezTo>
                  <a:cubicBezTo>
                    <a:pt x="65" y="287"/>
                    <a:pt x="63" y="289"/>
                    <a:pt x="60" y="289"/>
                  </a:cubicBezTo>
                  <a:close/>
                  <a:moveTo>
                    <a:pt x="13" y="92"/>
                  </a:moveTo>
                  <a:cubicBezTo>
                    <a:pt x="60" y="261"/>
                    <a:pt x="60" y="261"/>
                    <a:pt x="60" y="261"/>
                  </a:cubicBezTo>
                  <a:cubicBezTo>
                    <a:pt x="108" y="92"/>
                    <a:pt x="108" y="92"/>
                    <a:pt x="108" y="92"/>
                  </a:cubicBezTo>
                  <a:cubicBezTo>
                    <a:pt x="60" y="18"/>
                    <a:pt x="60" y="18"/>
                    <a:pt x="60" y="18"/>
                  </a:cubicBezTo>
                  <a:lnTo>
                    <a:pt x="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2" name="Freeform 85">
              <a:extLst>
                <a:ext uri="{FF2B5EF4-FFF2-40B4-BE49-F238E27FC236}">
                  <a16:creationId xmlns:a16="http://schemas.microsoft.com/office/drawing/2014/main" id="{12A16487-9325-1930-C52D-E263A51A9AAF}"/>
                </a:ext>
              </a:extLst>
            </p:cNvPr>
            <p:cNvSpPr>
              <a:spLocks/>
            </p:cNvSpPr>
            <p:nvPr/>
          </p:nvSpPr>
          <p:spPr bwMode="auto">
            <a:xfrm>
              <a:off x="2488" y="1718"/>
              <a:ext cx="56" cy="143"/>
            </a:xfrm>
            <a:custGeom>
              <a:avLst/>
              <a:gdLst>
                <a:gd name="T0" fmla="*/ 31 w 38"/>
                <a:gd name="T1" fmla="*/ 97 h 97"/>
                <a:gd name="T2" fmla="*/ 25 w 38"/>
                <a:gd name="T3" fmla="*/ 92 h 97"/>
                <a:gd name="T4" fmla="*/ 1 w 38"/>
                <a:gd name="T5" fmla="*/ 8 h 97"/>
                <a:gd name="T6" fmla="*/ 5 w 38"/>
                <a:gd name="T7" fmla="*/ 1 h 97"/>
                <a:gd name="T8" fmla="*/ 13 w 38"/>
                <a:gd name="T9" fmla="*/ 5 h 97"/>
                <a:gd name="T10" fmla="*/ 37 w 38"/>
                <a:gd name="T11" fmla="*/ 89 h 97"/>
                <a:gd name="T12" fmla="*/ 33 w 38"/>
                <a:gd name="T13" fmla="*/ 97 h 97"/>
                <a:gd name="T14" fmla="*/ 31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31" y="97"/>
                  </a:moveTo>
                  <a:cubicBezTo>
                    <a:pt x="28" y="97"/>
                    <a:pt x="26" y="95"/>
                    <a:pt x="25" y="92"/>
                  </a:cubicBezTo>
                  <a:cubicBezTo>
                    <a:pt x="1" y="8"/>
                    <a:pt x="1" y="8"/>
                    <a:pt x="1" y="8"/>
                  </a:cubicBezTo>
                  <a:cubicBezTo>
                    <a:pt x="0" y="5"/>
                    <a:pt x="2" y="2"/>
                    <a:pt x="5" y="1"/>
                  </a:cubicBezTo>
                  <a:cubicBezTo>
                    <a:pt x="9" y="0"/>
                    <a:pt x="12" y="2"/>
                    <a:pt x="13" y="5"/>
                  </a:cubicBezTo>
                  <a:cubicBezTo>
                    <a:pt x="37" y="89"/>
                    <a:pt x="37" y="89"/>
                    <a:pt x="37" y="89"/>
                  </a:cubicBezTo>
                  <a:cubicBezTo>
                    <a:pt x="38" y="92"/>
                    <a:pt x="36" y="96"/>
                    <a:pt x="33" y="97"/>
                  </a:cubicBezTo>
                  <a:cubicBezTo>
                    <a:pt x="32" y="97"/>
                    <a:pt x="32" y="97"/>
                    <a:pt x="3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3" name="Freeform 86">
              <a:extLst>
                <a:ext uri="{FF2B5EF4-FFF2-40B4-BE49-F238E27FC236}">
                  <a16:creationId xmlns:a16="http://schemas.microsoft.com/office/drawing/2014/main" id="{605BCEB5-C3C5-31DE-2507-7B1E75872543}"/>
                </a:ext>
              </a:extLst>
            </p:cNvPr>
            <p:cNvSpPr>
              <a:spLocks/>
            </p:cNvSpPr>
            <p:nvPr/>
          </p:nvSpPr>
          <p:spPr bwMode="auto">
            <a:xfrm>
              <a:off x="2683" y="1718"/>
              <a:ext cx="56" cy="143"/>
            </a:xfrm>
            <a:custGeom>
              <a:avLst/>
              <a:gdLst>
                <a:gd name="T0" fmla="*/ 7 w 38"/>
                <a:gd name="T1" fmla="*/ 97 h 97"/>
                <a:gd name="T2" fmla="*/ 5 w 38"/>
                <a:gd name="T3" fmla="*/ 97 h 97"/>
                <a:gd name="T4" fmla="*/ 1 w 38"/>
                <a:gd name="T5" fmla="*/ 89 h 97"/>
                <a:gd name="T6" fmla="*/ 25 w 38"/>
                <a:gd name="T7" fmla="*/ 5 h 97"/>
                <a:gd name="T8" fmla="*/ 33 w 38"/>
                <a:gd name="T9" fmla="*/ 1 h 97"/>
                <a:gd name="T10" fmla="*/ 37 w 38"/>
                <a:gd name="T11" fmla="*/ 8 h 97"/>
                <a:gd name="T12" fmla="*/ 13 w 38"/>
                <a:gd name="T13" fmla="*/ 92 h 97"/>
                <a:gd name="T14" fmla="*/ 7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7" y="97"/>
                  </a:moveTo>
                  <a:cubicBezTo>
                    <a:pt x="6" y="97"/>
                    <a:pt x="6" y="97"/>
                    <a:pt x="5" y="97"/>
                  </a:cubicBezTo>
                  <a:cubicBezTo>
                    <a:pt x="2" y="96"/>
                    <a:pt x="0" y="92"/>
                    <a:pt x="1" y="89"/>
                  </a:cubicBezTo>
                  <a:cubicBezTo>
                    <a:pt x="25" y="5"/>
                    <a:pt x="25" y="5"/>
                    <a:pt x="25" y="5"/>
                  </a:cubicBezTo>
                  <a:cubicBezTo>
                    <a:pt x="26" y="2"/>
                    <a:pt x="30" y="0"/>
                    <a:pt x="33" y="1"/>
                  </a:cubicBezTo>
                  <a:cubicBezTo>
                    <a:pt x="36" y="2"/>
                    <a:pt x="38" y="5"/>
                    <a:pt x="37" y="8"/>
                  </a:cubicBezTo>
                  <a:cubicBezTo>
                    <a:pt x="13" y="92"/>
                    <a:pt x="13" y="92"/>
                    <a:pt x="13" y="92"/>
                  </a:cubicBezTo>
                  <a:cubicBezTo>
                    <a:pt x="12" y="95"/>
                    <a:pt x="10"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06" name="Rectangle 105">
            <a:extLst>
              <a:ext uri="{FF2B5EF4-FFF2-40B4-BE49-F238E27FC236}">
                <a16:creationId xmlns:a16="http://schemas.microsoft.com/office/drawing/2014/main" id="{980CE949-B4C1-4EC6-AB30-BAB6ECB36A54}"/>
              </a:ext>
            </a:extLst>
          </p:cNvPr>
          <p:cNvSpPr/>
          <p:nvPr/>
        </p:nvSpPr>
        <p:spPr>
          <a:xfrm>
            <a:off x="170566" y="1606278"/>
            <a:ext cx="5449265" cy="1172509"/>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1" i="0" u="none" strike="noStrike" kern="1200" cap="none" spc="0" normalizeH="0" baseline="0" noProof="0" dirty="0">
                <a:ln>
                  <a:noFill/>
                </a:ln>
                <a:solidFill>
                  <a:srgbClr val="7500C0"/>
                </a:solidFill>
                <a:effectLst/>
                <a:uLnTx/>
                <a:uFillTx/>
                <a:latin typeface="Graphik"/>
                <a:ea typeface="+mn-ea"/>
                <a:cs typeface="+mn-cs"/>
              </a:rPr>
              <a:t>Client </a:t>
            </a:r>
            <a:r>
              <a:rPr kumimoji="0" lang="en-US" sz="1200" b="0" i="0" u="none" strike="noStrike" kern="1200" cap="none" spc="0" normalizeH="0" baseline="0" noProof="0" dirty="0">
                <a:ln>
                  <a:noFill/>
                </a:ln>
                <a:solidFill>
                  <a:srgbClr val="000000"/>
                </a:solidFill>
                <a:effectLst/>
                <a:uLnTx/>
                <a:uFillTx/>
                <a:latin typeface="Graphik"/>
                <a:ea typeface="+mn-ea"/>
                <a:cs typeface="+mn-cs"/>
              </a:rPr>
              <a:t>is a Japan’s largest oil and gas exploration and production company. It is Involved in over 70 projects across more than 20 countries</a:t>
            </a:r>
          </a:p>
          <a:p>
            <a:pPr marL="0" marR="0" lvl="0" indent="0" algn="l" defTabSz="914400" rtl="0" eaLnBrk="1" fontAlgn="auto" latinLnBrk="0" hangingPunct="1">
              <a:lnSpc>
                <a:spcPct val="100000"/>
              </a:lnSpc>
              <a:spcBef>
                <a:spcPts val="100"/>
              </a:spcBef>
              <a:spcAft>
                <a:spcPts val="1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REVENUE: </a:t>
            </a:r>
            <a:r>
              <a:rPr lang="en-US" sz="1400" b="1" dirty="0">
                <a:solidFill>
                  <a:srgbClr val="7500C0"/>
                </a:solidFill>
                <a:latin typeface="Graphik"/>
              </a:rPr>
              <a:t>$ 11.3 BILLION</a:t>
            </a:r>
          </a:p>
        </p:txBody>
      </p:sp>
      <p:sp>
        <p:nvSpPr>
          <p:cNvPr id="108" name="Rectangle 107">
            <a:extLst>
              <a:ext uri="{FF2B5EF4-FFF2-40B4-BE49-F238E27FC236}">
                <a16:creationId xmlns:a16="http://schemas.microsoft.com/office/drawing/2014/main" id="{7C951EA1-8FAC-445F-BE3B-211423B533AE}"/>
              </a:ext>
            </a:extLst>
          </p:cNvPr>
          <p:cNvSpPr/>
          <p:nvPr/>
        </p:nvSpPr>
        <p:spPr>
          <a:xfrm>
            <a:off x="6334370" y="1599814"/>
            <a:ext cx="5766118" cy="1533454"/>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08000" marR="0" lvl="0" indent="-108000" algn="l" defTabSz="914400" rtl="0" eaLnBrk="1" fontAlgn="base" latinLnBrk="0" hangingPunct="1">
              <a:lnSpc>
                <a:spcPct val="120000"/>
              </a:lnSpc>
              <a:spcBef>
                <a:spcPts val="200"/>
              </a:spcBef>
              <a:spcAft>
                <a:spcPts val="200"/>
              </a:spcAft>
              <a:buClrTx/>
              <a:buSzPts val="1000"/>
              <a:buFont typeface="Arial" panose="020B0604020202020204" pitchFamily="34" charset="0"/>
              <a:buChar char="•"/>
              <a:tabLst>
                <a:tab pos="122238" algn="l"/>
                <a:tab pos="457200" algn="l"/>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Client aspires to be a top quartile energy company in operational efficiency and cost competitiveness while maintaining high level of safe, reliable and productive assets. Client was facing challenges such as </a:t>
            </a:r>
          </a:p>
          <a:p>
            <a:pPr marL="108000" marR="0" lvl="0" indent="-108000" algn="l" defTabSz="914400" rtl="0" eaLnBrk="1" fontAlgn="base" latinLnBrk="0" hangingPunct="1">
              <a:lnSpc>
                <a:spcPct val="120000"/>
              </a:lnSpc>
              <a:spcBef>
                <a:spcPts val="200"/>
              </a:spcBef>
              <a:spcAft>
                <a:spcPts val="200"/>
              </a:spcAft>
              <a:buClrTx/>
              <a:buSzPts val="1000"/>
              <a:buFont typeface="Arial" panose="020B0604020202020204" pitchFamily="34" charset="0"/>
              <a:buChar char="•"/>
              <a:tabLst>
                <a:tab pos="122238" algn="l"/>
                <a:tab pos="457200" algn="l"/>
              </a:tabLst>
              <a:defRPr/>
            </a:pPr>
            <a:r>
              <a:rPr kumimoji="0" lang="en-US" sz="1200" b="1" i="0" u="none" strike="noStrike" kern="0" cap="none" spc="0" normalizeH="0" baseline="0" noProof="0">
                <a:ln>
                  <a:noFill/>
                </a:ln>
                <a:solidFill>
                  <a:srgbClr val="000000"/>
                </a:solidFill>
                <a:effectLst/>
                <a:uLnTx/>
                <a:uFillTx/>
                <a:latin typeface="Graphik"/>
                <a:ea typeface="Arial Black" charset="0"/>
                <a:cs typeface="Arial Black" charset="0"/>
              </a:rPr>
              <a:t>High operating costs                                                                                                                    </a:t>
            </a:r>
          </a:p>
          <a:p>
            <a:pPr marL="108000" marR="0" lvl="0" indent="-108000" algn="l" defTabSz="914400" rtl="0" eaLnBrk="1" fontAlgn="base" latinLnBrk="0" hangingPunct="1">
              <a:lnSpc>
                <a:spcPct val="120000"/>
              </a:lnSpc>
              <a:spcBef>
                <a:spcPts val="200"/>
              </a:spcBef>
              <a:spcAft>
                <a:spcPts val="200"/>
              </a:spcAft>
              <a:buClrTx/>
              <a:buSzPts val="1000"/>
              <a:buFont typeface="Arial" panose="020B0604020202020204" pitchFamily="34" charset="0"/>
              <a:buChar char="•"/>
              <a:tabLst>
                <a:tab pos="122238" algn="l"/>
                <a:tab pos="457200" algn="l"/>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Poor asset master data</a:t>
            </a:r>
          </a:p>
          <a:p>
            <a:pPr marL="108000" marR="0" lvl="0" indent="-108000" algn="l" defTabSz="914400" rtl="0" eaLnBrk="1" fontAlgn="base" latinLnBrk="0" hangingPunct="1">
              <a:lnSpc>
                <a:spcPct val="120000"/>
              </a:lnSpc>
              <a:spcBef>
                <a:spcPts val="100"/>
              </a:spcBef>
              <a:spcAft>
                <a:spcPts val="600"/>
              </a:spcAft>
              <a:buClrTx/>
              <a:buSzPts val="1000"/>
              <a:buFont typeface="Arial" panose="020B0604020202020204" pitchFamily="34" charset="0"/>
              <a:buChar char="•"/>
              <a:tabLst>
                <a:tab pos="122238" algn="l"/>
                <a:tab pos="457200" algn="l"/>
              </a:tabLst>
              <a:defRPr/>
            </a:pPr>
            <a:r>
              <a:rPr kumimoji="0" lang="en-US" sz="1200" b="1" i="0" u="none" strike="noStrike" kern="0" cap="none" spc="0" normalizeH="0" baseline="0" noProof="0">
                <a:ln>
                  <a:noFill/>
                </a:ln>
                <a:solidFill>
                  <a:srgbClr val="000000"/>
                </a:solidFill>
                <a:effectLst/>
                <a:uLnTx/>
                <a:uFillTx/>
                <a:latin typeface="Graphik"/>
                <a:ea typeface="Arial Black" charset="0"/>
                <a:cs typeface="Arial Black" charset="0"/>
              </a:rPr>
              <a:t>Improper plant maintenance practices</a:t>
            </a:r>
          </a:p>
          <a:p>
            <a:pPr marL="108000" marR="0" lvl="0" indent="-108000" algn="l" defTabSz="914400" rtl="0" eaLnBrk="1" fontAlgn="base" latinLnBrk="0" hangingPunct="1">
              <a:lnSpc>
                <a:spcPct val="120000"/>
              </a:lnSpc>
              <a:spcBef>
                <a:spcPts val="100"/>
              </a:spcBef>
              <a:spcAft>
                <a:spcPts val="600"/>
              </a:spcAft>
              <a:buClrTx/>
              <a:buSzPts val="1000"/>
              <a:buFont typeface="Arial" panose="020B0604020202020204" pitchFamily="34" charset="0"/>
              <a:buChar char="•"/>
              <a:tabLst>
                <a:tab pos="122238" algn="l"/>
                <a:tab pos="457200" algn="l"/>
              </a:tabLst>
              <a:defRPr/>
            </a:pPr>
            <a:r>
              <a:rPr kumimoji="0" lang="en-US" sz="1200" b="1" i="0" u="none" strike="noStrike" kern="0" cap="none" spc="0" normalizeH="0" baseline="0" noProof="0">
                <a:ln>
                  <a:noFill/>
                </a:ln>
                <a:solidFill>
                  <a:srgbClr val="000000"/>
                </a:solidFill>
                <a:effectLst/>
                <a:uLnTx/>
                <a:uFillTx/>
                <a:latin typeface="Graphik"/>
                <a:ea typeface="Arial Black" charset="0"/>
                <a:cs typeface="Arial Black" charset="0"/>
              </a:rPr>
              <a:t>Lack of visibility &amp; digitization</a:t>
            </a:r>
          </a:p>
          <a:p>
            <a:pPr marL="108000" marR="0" lvl="0" indent="-108000" algn="l" defTabSz="914400" rtl="0" eaLnBrk="1" fontAlgn="base" latinLnBrk="0" hangingPunct="1">
              <a:lnSpc>
                <a:spcPct val="100000"/>
              </a:lnSpc>
              <a:spcBef>
                <a:spcPts val="200"/>
              </a:spcBef>
              <a:spcAft>
                <a:spcPts val="200"/>
              </a:spcAft>
              <a:buClrTx/>
              <a:buSzPts val="1000"/>
              <a:buFont typeface="Arial" panose="020B0604020202020204" pitchFamily="34" charset="0"/>
              <a:buChar char="•"/>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109" name="Rectangle 108">
            <a:extLst>
              <a:ext uri="{FF2B5EF4-FFF2-40B4-BE49-F238E27FC236}">
                <a16:creationId xmlns:a16="http://schemas.microsoft.com/office/drawing/2014/main" id="{250ADB68-3DD5-49E5-80E9-695F4CFDCC50}"/>
              </a:ext>
            </a:extLst>
          </p:cNvPr>
          <p:cNvSpPr/>
          <p:nvPr/>
        </p:nvSpPr>
        <p:spPr>
          <a:xfrm>
            <a:off x="6429751" y="4035384"/>
            <a:ext cx="5420016" cy="1670242"/>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Standardized asset master data standards</a:t>
            </a:r>
          </a:p>
          <a:p>
            <a:pPr marL="171450" marR="0" lvl="0" indent="-17145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Prepared look ahead plan of 120 days for maintenance planning</a:t>
            </a:r>
          </a:p>
          <a:p>
            <a:pPr marL="171450" marR="0" lvl="0" indent="-17145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Improved visibility of maintenance and material requirement resulted in reduced operating expenditure from </a:t>
            </a:r>
            <a:r>
              <a:rPr kumimoji="0" lang="en-US" sz="1200" b="1" i="0" u="none" strike="noStrike" kern="1200" cap="none" spc="0" normalizeH="0" baseline="0" noProof="0">
                <a:ln>
                  <a:noFill/>
                </a:ln>
                <a:solidFill>
                  <a:srgbClr val="000000"/>
                </a:solidFill>
                <a:effectLst/>
                <a:uLnTx/>
                <a:uFillTx/>
                <a:latin typeface="Graphik"/>
                <a:ea typeface="+mn-ea"/>
                <a:cs typeface="+mn-cs"/>
              </a:rPr>
              <a:t>120% to 75%</a:t>
            </a:r>
            <a:r>
              <a:rPr kumimoji="0" lang="en-US" sz="1200" b="0" i="0" u="none" strike="noStrike" kern="1200" cap="none" spc="0" normalizeH="0" baseline="0" noProof="0">
                <a:ln>
                  <a:noFill/>
                </a:ln>
                <a:solidFill>
                  <a:srgbClr val="000000"/>
                </a:solidFill>
                <a:effectLst/>
                <a:uLnTx/>
                <a:uFillTx/>
                <a:latin typeface="Graphik"/>
                <a:ea typeface="+mn-ea"/>
                <a:cs typeface="+mn-cs"/>
              </a:rPr>
              <a:t> &amp; improved planning efficiency by </a:t>
            </a:r>
            <a:r>
              <a:rPr kumimoji="0" lang="en-US" sz="1200" b="1" i="0" u="none" strike="noStrike" kern="1200" cap="none" spc="0" normalizeH="0" baseline="0" noProof="0">
                <a:ln>
                  <a:noFill/>
                </a:ln>
                <a:solidFill>
                  <a:srgbClr val="000000"/>
                </a:solidFill>
                <a:effectLst/>
                <a:uLnTx/>
                <a:uFillTx/>
                <a:latin typeface="Graphik"/>
                <a:ea typeface="+mn-ea"/>
                <a:cs typeface="+mn-cs"/>
              </a:rPr>
              <a:t>10-20%</a:t>
            </a:r>
            <a:r>
              <a:rPr kumimoji="0" lang="en-US" sz="1200" b="0" i="0" u="none" strike="noStrike" kern="1200" cap="none" spc="0" normalizeH="0" baseline="0" noProof="0">
                <a:ln>
                  <a:noFill/>
                </a:ln>
                <a:solidFill>
                  <a:srgbClr val="000000"/>
                </a:solidFill>
                <a:effectLst/>
                <a:uLnTx/>
                <a:uFillTx/>
                <a:latin typeface="Graphik"/>
                <a:ea typeface="+mn-ea"/>
                <a:cs typeface="+mn-cs"/>
              </a:rPr>
              <a:t> </a:t>
            </a:r>
          </a:p>
          <a:p>
            <a:pPr marL="171450" marR="0" lvl="0" indent="-17145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Correct and adequate material data ensured reduction in stock out situation by </a:t>
            </a:r>
            <a:r>
              <a:rPr kumimoji="0" lang="en-US" sz="1200" b="1" i="0" u="none" strike="noStrike" kern="1200" cap="none" spc="0" normalizeH="0" baseline="0" noProof="0">
                <a:ln>
                  <a:noFill/>
                </a:ln>
                <a:solidFill>
                  <a:srgbClr val="000000"/>
                </a:solidFill>
                <a:effectLst/>
                <a:uLnTx/>
                <a:uFillTx/>
                <a:latin typeface="Graphik"/>
                <a:ea typeface="+mn-ea"/>
                <a:cs typeface="+mn-cs"/>
              </a:rPr>
              <a:t>~ 15%</a:t>
            </a: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pic>
        <p:nvPicPr>
          <p:cNvPr id="127" name="Picture 126">
            <a:extLst>
              <a:ext uri="{FF2B5EF4-FFF2-40B4-BE49-F238E27FC236}">
                <a16:creationId xmlns:a16="http://schemas.microsoft.com/office/drawing/2014/main" id="{C9B9A067-0E34-4493-BEA9-825AC9B481D5}"/>
              </a:ext>
            </a:extLst>
          </p:cNvPr>
          <p:cNvPicPr>
            <a:picLocks noChangeAspect="1"/>
          </p:cNvPicPr>
          <p:nvPr/>
        </p:nvPicPr>
        <p:blipFill>
          <a:blip r:embed="rId2">
            <a:duotone>
              <a:schemeClr val="accent1">
                <a:shade val="45000"/>
                <a:satMod val="135000"/>
              </a:schemeClr>
              <a:prstClr val="white"/>
            </a:duotone>
          </a:blip>
          <a:stretch>
            <a:fillRect/>
          </a:stretch>
        </p:blipFill>
        <p:spPr>
          <a:xfrm>
            <a:off x="205425" y="3340671"/>
            <a:ext cx="5795600" cy="2643172"/>
          </a:xfrm>
          <a:prstGeom prst="rect">
            <a:avLst/>
          </a:prstGeom>
        </p:spPr>
      </p:pic>
    </p:spTree>
    <p:extLst>
      <p:ext uri="{BB962C8B-B14F-4D97-AF65-F5344CB8AC3E}">
        <p14:creationId xmlns:p14="http://schemas.microsoft.com/office/powerpoint/2010/main" val="1295700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470-149A-499C-8697-96E4EE3C17DF}"/>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Credential – Reliability &amp; Integrity Management Program</a:t>
            </a:r>
          </a:p>
        </p:txBody>
      </p:sp>
      <p:sp>
        <p:nvSpPr>
          <p:cNvPr id="4" name="Rectangle: Top Corners Rounded 3">
            <a:extLst>
              <a:ext uri="{FF2B5EF4-FFF2-40B4-BE49-F238E27FC236}">
                <a16:creationId xmlns:a16="http://schemas.microsoft.com/office/drawing/2014/main" id="{D1238EF6-6FC5-41AB-9A74-0A602FAA1872}"/>
              </a:ext>
            </a:extLst>
          </p:cNvPr>
          <p:cNvSpPr/>
          <p:nvPr/>
        </p:nvSpPr>
        <p:spPr>
          <a:xfrm rot="16200000">
            <a:off x="8993269" y="1156183"/>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Outcomes &amp; Value</a:t>
            </a:r>
          </a:p>
        </p:txBody>
      </p:sp>
      <p:sp>
        <p:nvSpPr>
          <p:cNvPr id="5" name="Rectangle 4">
            <a:extLst>
              <a:ext uri="{FF2B5EF4-FFF2-40B4-BE49-F238E27FC236}">
                <a16:creationId xmlns:a16="http://schemas.microsoft.com/office/drawing/2014/main" id="{564204D9-CA77-4E6F-BF7D-0030F0A10C76}"/>
              </a:ext>
            </a:extLst>
          </p:cNvPr>
          <p:cNvSpPr/>
          <p:nvPr/>
        </p:nvSpPr>
        <p:spPr>
          <a:xfrm>
            <a:off x="286148"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6" name="Rectangle: Top Corners Rounded 5">
            <a:extLst>
              <a:ext uri="{FF2B5EF4-FFF2-40B4-BE49-F238E27FC236}">
                <a16:creationId xmlns:a16="http://schemas.microsoft.com/office/drawing/2014/main" id="{F678C697-0E4E-4F02-A128-06B2692AF855}"/>
              </a:ext>
            </a:extLst>
          </p:cNvPr>
          <p:cNvSpPr/>
          <p:nvPr/>
        </p:nvSpPr>
        <p:spPr>
          <a:xfrm rot="5400000">
            <a:off x="2781982" y="-167331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Client Profile </a:t>
            </a:r>
          </a:p>
        </p:txBody>
      </p:sp>
      <p:sp>
        <p:nvSpPr>
          <p:cNvPr id="7" name="Rectangle: Top Corners Rounded 6">
            <a:extLst>
              <a:ext uri="{FF2B5EF4-FFF2-40B4-BE49-F238E27FC236}">
                <a16:creationId xmlns:a16="http://schemas.microsoft.com/office/drawing/2014/main" id="{D3D1E021-8A5A-4200-AD89-693FCC235FA5}"/>
              </a:ext>
            </a:extLst>
          </p:cNvPr>
          <p:cNvSpPr/>
          <p:nvPr/>
        </p:nvSpPr>
        <p:spPr>
          <a:xfrm rot="16200000">
            <a:off x="8993269" y="-152563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Business Challenges</a:t>
            </a:r>
          </a:p>
        </p:txBody>
      </p:sp>
      <p:sp>
        <p:nvSpPr>
          <p:cNvPr id="8" name="Rectangle: Top Corners Rounded 7">
            <a:extLst>
              <a:ext uri="{FF2B5EF4-FFF2-40B4-BE49-F238E27FC236}">
                <a16:creationId xmlns:a16="http://schemas.microsoft.com/office/drawing/2014/main" id="{323AE648-09C4-4C57-BD53-FD1AA40406E4}"/>
              </a:ext>
            </a:extLst>
          </p:cNvPr>
          <p:cNvSpPr/>
          <p:nvPr/>
        </p:nvSpPr>
        <p:spPr>
          <a:xfrm rot="5400000">
            <a:off x="2827246" y="1061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Solution</a:t>
            </a:r>
          </a:p>
        </p:txBody>
      </p:sp>
      <p:grpSp>
        <p:nvGrpSpPr>
          <p:cNvPr id="9" name="Group 139">
            <a:extLst>
              <a:ext uri="{FF2B5EF4-FFF2-40B4-BE49-F238E27FC236}">
                <a16:creationId xmlns:a16="http://schemas.microsoft.com/office/drawing/2014/main" id="{744361C3-EAF9-4C7D-AC01-E5E39868788A}"/>
              </a:ext>
            </a:extLst>
          </p:cNvPr>
          <p:cNvGrpSpPr>
            <a:grpSpLocks noChangeAspect="1"/>
          </p:cNvGrpSpPr>
          <p:nvPr/>
        </p:nvGrpSpPr>
        <p:grpSpPr bwMode="auto">
          <a:xfrm>
            <a:off x="5511873" y="1170773"/>
            <a:ext cx="288786" cy="287436"/>
            <a:chOff x="3615" y="3225"/>
            <a:chExt cx="428" cy="426"/>
          </a:xfrm>
          <a:solidFill>
            <a:schemeClr val="tx1"/>
          </a:solidFill>
        </p:grpSpPr>
        <p:sp>
          <p:nvSpPr>
            <p:cNvPr id="10" name="Freeform 140">
              <a:extLst>
                <a:ext uri="{FF2B5EF4-FFF2-40B4-BE49-F238E27FC236}">
                  <a16:creationId xmlns:a16="http://schemas.microsoft.com/office/drawing/2014/main" id="{316BB982-CF1A-4BD3-992C-77985D10117E}"/>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141">
              <a:extLst>
                <a:ext uri="{FF2B5EF4-FFF2-40B4-BE49-F238E27FC236}">
                  <a16:creationId xmlns:a16="http://schemas.microsoft.com/office/drawing/2014/main" id="{D7FBBD86-94FA-4C96-AC99-06B31222F450}"/>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142">
              <a:extLst>
                <a:ext uri="{FF2B5EF4-FFF2-40B4-BE49-F238E27FC236}">
                  <a16:creationId xmlns:a16="http://schemas.microsoft.com/office/drawing/2014/main" id="{D7C1EC7E-A395-49B0-8A1F-07F9E8FAC1D7}"/>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 name="Freeform 143">
              <a:extLst>
                <a:ext uri="{FF2B5EF4-FFF2-40B4-BE49-F238E27FC236}">
                  <a16:creationId xmlns:a16="http://schemas.microsoft.com/office/drawing/2014/main" id="{A4E8B5AF-AF60-46B2-9A59-FF031E0AC44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 name="Freeform 144">
              <a:extLst>
                <a:ext uri="{FF2B5EF4-FFF2-40B4-BE49-F238E27FC236}">
                  <a16:creationId xmlns:a16="http://schemas.microsoft.com/office/drawing/2014/main" id="{F28A238C-08E7-42CB-A19F-9F118BD52FD0}"/>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145">
              <a:extLst>
                <a:ext uri="{FF2B5EF4-FFF2-40B4-BE49-F238E27FC236}">
                  <a16:creationId xmlns:a16="http://schemas.microsoft.com/office/drawing/2014/main" id="{029AFFA3-7805-409B-87CA-9A35C4A22FD7}"/>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reeform 146">
              <a:extLst>
                <a:ext uri="{FF2B5EF4-FFF2-40B4-BE49-F238E27FC236}">
                  <a16:creationId xmlns:a16="http://schemas.microsoft.com/office/drawing/2014/main" id="{226D2022-92F6-4528-A7EB-5D84462C1F12}"/>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17" name="Group 16">
            <a:extLst>
              <a:ext uri="{FF2B5EF4-FFF2-40B4-BE49-F238E27FC236}">
                <a16:creationId xmlns:a16="http://schemas.microsoft.com/office/drawing/2014/main" id="{CEE34002-340E-4A09-9137-793027E5CDEF}"/>
              </a:ext>
            </a:extLst>
          </p:cNvPr>
          <p:cNvGrpSpPr/>
          <p:nvPr/>
        </p:nvGrpSpPr>
        <p:grpSpPr>
          <a:xfrm>
            <a:off x="11643021" y="3836655"/>
            <a:ext cx="273992" cy="257683"/>
            <a:chOff x="8908582" y="3538049"/>
            <a:chExt cx="273992" cy="257683"/>
          </a:xfrm>
        </p:grpSpPr>
        <p:sp>
          <p:nvSpPr>
            <p:cNvPr id="18" name="Freeform 159">
              <a:extLst>
                <a:ext uri="{FF2B5EF4-FFF2-40B4-BE49-F238E27FC236}">
                  <a16:creationId xmlns:a16="http://schemas.microsoft.com/office/drawing/2014/main" id="{52E36AD5-2C7E-4A6C-8310-00C8E6AC8E87}"/>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60">
              <a:extLst>
                <a:ext uri="{FF2B5EF4-FFF2-40B4-BE49-F238E27FC236}">
                  <a16:creationId xmlns:a16="http://schemas.microsoft.com/office/drawing/2014/main" id="{C2BD4FCA-91BC-446F-B718-E6995B79C47F}"/>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61">
              <a:extLst>
                <a:ext uri="{FF2B5EF4-FFF2-40B4-BE49-F238E27FC236}">
                  <a16:creationId xmlns:a16="http://schemas.microsoft.com/office/drawing/2014/main" id="{E3FB9538-8F12-45E4-A438-82DF7C88420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62">
              <a:extLst>
                <a:ext uri="{FF2B5EF4-FFF2-40B4-BE49-F238E27FC236}">
                  <a16:creationId xmlns:a16="http://schemas.microsoft.com/office/drawing/2014/main" id="{8C62C35C-77A2-410E-867A-442B0608A81C}"/>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63">
              <a:extLst>
                <a:ext uri="{FF2B5EF4-FFF2-40B4-BE49-F238E27FC236}">
                  <a16:creationId xmlns:a16="http://schemas.microsoft.com/office/drawing/2014/main" id="{E68F7A06-DBD1-46F4-B012-70120ECEE8F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23" name="Group 128">
            <a:extLst>
              <a:ext uri="{FF2B5EF4-FFF2-40B4-BE49-F238E27FC236}">
                <a16:creationId xmlns:a16="http://schemas.microsoft.com/office/drawing/2014/main" id="{88C2F198-8380-4AB1-B36B-BEE5101A1824}"/>
              </a:ext>
            </a:extLst>
          </p:cNvPr>
          <p:cNvGrpSpPr>
            <a:grpSpLocks noChangeAspect="1"/>
          </p:cNvGrpSpPr>
          <p:nvPr/>
        </p:nvGrpSpPr>
        <p:grpSpPr bwMode="auto">
          <a:xfrm>
            <a:off x="5670662" y="2866856"/>
            <a:ext cx="243479" cy="278727"/>
            <a:chOff x="1398" y="2998"/>
            <a:chExt cx="373" cy="427"/>
          </a:xfrm>
          <a:solidFill>
            <a:schemeClr val="tx1"/>
          </a:solidFill>
        </p:grpSpPr>
        <p:sp>
          <p:nvSpPr>
            <p:cNvPr id="24" name="Freeform 129">
              <a:extLst>
                <a:ext uri="{FF2B5EF4-FFF2-40B4-BE49-F238E27FC236}">
                  <a16:creationId xmlns:a16="http://schemas.microsoft.com/office/drawing/2014/main" id="{E0494FE8-31C1-4AB8-9937-CAE021EFBE99}"/>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130">
              <a:extLst>
                <a:ext uri="{FF2B5EF4-FFF2-40B4-BE49-F238E27FC236}">
                  <a16:creationId xmlns:a16="http://schemas.microsoft.com/office/drawing/2014/main" id="{4EACF834-4694-4D61-8709-AB3E9CEDF96D}"/>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6" name="Freeform 131">
              <a:extLst>
                <a:ext uri="{FF2B5EF4-FFF2-40B4-BE49-F238E27FC236}">
                  <a16:creationId xmlns:a16="http://schemas.microsoft.com/office/drawing/2014/main" id="{2C79342F-67C2-4046-A93A-50DEE46374E9}"/>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132">
              <a:extLst>
                <a:ext uri="{FF2B5EF4-FFF2-40B4-BE49-F238E27FC236}">
                  <a16:creationId xmlns:a16="http://schemas.microsoft.com/office/drawing/2014/main" id="{FE9E5940-956E-481D-BBA7-F6F97E91C2B1}"/>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133">
              <a:extLst>
                <a:ext uri="{FF2B5EF4-FFF2-40B4-BE49-F238E27FC236}">
                  <a16:creationId xmlns:a16="http://schemas.microsoft.com/office/drawing/2014/main" id="{31F00396-BC15-4B25-B88B-B35B8E707886}"/>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9" name="Freeform 134">
              <a:extLst>
                <a:ext uri="{FF2B5EF4-FFF2-40B4-BE49-F238E27FC236}">
                  <a16:creationId xmlns:a16="http://schemas.microsoft.com/office/drawing/2014/main" id="{91B397B9-C5AF-4D3B-8B1E-4B92B653592D}"/>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0" name="Freeform 135">
              <a:extLst>
                <a:ext uri="{FF2B5EF4-FFF2-40B4-BE49-F238E27FC236}">
                  <a16:creationId xmlns:a16="http://schemas.microsoft.com/office/drawing/2014/main" id="{579D7A12-A583-4ECC-AE3D-1853AFF3C940}"/>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Freeform 136">
              <a:extLst>
                <a:ext uri="{FF2B5EF4-FFF2-40B4-BE49-F238E27FC236}">
                  <a16:creationId xmlns:a16="http://schemas.microsoft.com/office/drawing/2014/main" id="{EFCD414E-B07A-419E-88F2-8891FFD82B5E}"/>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2" name="Freeform 137">
              <a:extLst>
                <a:ext uri="{FF2B5EF4-FFF2-40B4-BE49-F238E27FC236}">
                  <a16:creationId xmlns:a16="http://schemas.microsoft.com/office/drawing/2014/main" id="{672C1034-3466-40BA-BA60-F84AECE83AFE}"/>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3" name="Freeform 138">
              <a:extLst>
                <a:ext uri="{FF2B5EF4-FFF2-40B4-BE49-F238E27FC236}">
                  <a16:creationId xmlns:a16="http://schemas.microsoft.com/office/drawing/2014/main" id="{51A69A5B-7AE1-44F3-BCE1-7855B2A1EB5D}"/>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39">
              <a:extLst>
                <a:ext uri="{FF2B5EF4-FFF2-40B4-BE49-F238E27FC236}">
                  <a16:creationId xmlns:a16="http://schemas.microsoft.com/office/drawing/2014/main" id="{D63FD5A8-932A-47D6-ACB4-4FB5798846B3}"/>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40">
              <a:extLst>
                <a:ext uri="{FF2B5EF4-FFF2-40B4-BE49-F238E27FC236}">
                  <a16:creationId xmlns:a16="http://schemas.microsoft.com/office/drawing/2014/main" id="{6EEC50CF-9D0C-40B9-8C3B-2B0BC038D0A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6" name="Group 26">
            <a:extLst>
              <a:ext uri="{FF2B5EF4-FFF2-40B4-BE49-F238E27FC236}">
                <a16:creationId xmlns:a16="http://schemas.microsoft.com/office/drawing/2014/main" id="{F73CB1C1-4138-4CF9-994A-DC0B4FE2C104}"/>
              </a:ext>
            </a:extLst>
          </p:cNvPr>
          <p:cNvGrpSpPr>
            <a:grpSpLocks noChangeAspect="1"/>
          </p:cNvGrpSpPr>
          <p:nvPr/>
        </p:nvGrpSpPr>
        <p:grpSpPr bwMode="auto">
          <a:xfrm>
            <a:off x="11629752" y="1163873"/>
            <a:ext cx="300530" cy="301237"/>
            <a:chOff x="4482" y="444"/>
            <a:chExt cx="425" cy="426"/>
          </a:xfrm>
          <a:solidFill>
            <a:schemeClr val="tx1"/>
          </a:solidFill>
        </p:grpSpPr>
        <p:sp>
          <p:nvSpPr>
            <p:cNvPr id="37" name="Freeform 27">
              <a:extLst>
                <a:ext uri="{FF2B5EF4-FFF2-40B4-BE49-F238E27FC236}">
                  <a16:creationId xmlns:a16="http://schemas.microsoft.com/office/drawing/2014/main" id="{EA32237A-E831-4CC4-816B-B7398D65F860}"/>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28">
              <a:extLst>
                <a:ext uri="{FF2B5EF4-FFF2-40B4-BE49-F238E27FC236}">
                  <a16:creationId xmlns:a16="http://schemas.microsoft.com/office/drawing/2014/main" id="{E01C8707-FA3B-40D0-BA83-825C5AF8BA18}"/>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29">
              <a:extLst>
                <a:ext uri="{FF2B5EF4-FFF2-40B4-BE49-F238E27FC236}">
                  <a16:creationId xmlns:a16="http://schemas.microsoft.com/office/drawing/2014/main" id="{86AFD5FB-C5A7-4247-95F2-5B58F0C30C7C}"/>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30">
              <a:extLst>
                <a:ext uri="{FF2B5EF4-FFF2-40B4-BE49-F238E27FC236}">
                  <a16:creationId xmlns:a16="http://schemas.microsoft.com/office/drawing/2014/main" id="{E629AF91-6CAD-420A-AB6F-1051F9EAA51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31">
              <a:extLst>
                <a:ext uri="{FF2B5EF4-FFF2-40B4-BE49-F238E27FC236}">
                  <a16:creationId xmlns:a16="http://schemas.microsoft.com/office/drawing/2014/main" id="{49EEF271-1ED0-4BA5-AB6D-E19F5FF8D248}"/>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Rectangle 32">
              <a:extLst>
                <a:ext uri="{FF2B5EF4-FFF2-40B4-BE49-F238E27FC236}">
                  <a16:creationId xmlns:a16="http://schemas.microsoft.com/office/drawing/2014/main" id="{7379E72B-AA70-4830-BF7A-ACB7A76D911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Rectangle 33">
              <a:extLst>
                <a:ext uri="{FF2B5EF4-FFF2-40B4-BE49-F238E27FC236}">
                  <a16:creationId xmlns:a16="http://schemas.microsoft.com/office/drawing/2014/main" id="{7319CC34-92B6-4DA5-B5AF-4E98FFF7A0ED}"/>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34">
              <a:extLst>
                <a:ext uri="{FF2B5EF4-FFF2-40B4-BE49-F238E27FC236}">
                  <a16:creationId xmlns:a16="http://schemas.microsoft.com/office/drawing/2014/main" id="{7490071D-726B-4406-90A9-D24FC2EBB50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35">
              <a:extLst>
                <a:ext uri="{FF2B5EF4-FFF2-40B4-BE49-F238E27FC236}">
                  <a16:creationId xmlns:a16="http://schemas.microsoft.com/office/drawing/2014/main" id="{7477D646-CBFD-4E8D-9D1B-2B436AED9E1B}"/>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36">
              <a:extLst>
                <a:ext uri="{FF2B5EF4-FFF2-40B4-BE49-F238E27FC236}">
                  <a16:creationId xmlns:a16="http://schemas.microsoft.com/office/drawing/2014/main" id="{5D41279F-C6EA-4697-AC3A-4F0968C960D0}"/>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37">
              <a:extLst>
                <a:ext uri="{FF2B5EF4-FFF2-40B4-BE49-F238E27FC236}">
                  <a16:creationId xmlns:a16="http://schemas.microsoft.com/office/drawing/2014/main" id="{3BC426E1-0E0E-446B-9A3C-DA93477797C7}"/>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5" name="Rectangle 54">
            <a:extLst>
              <a:ext uri="{FF2B5EF4-FFF2-40B4-BE49-F238E27FC236}">
                <a16:creationId xmlns:a16="http://schemas.microsoft.com/office/drawing/2014/main" id="{8E91E206-58C7-4B88-9A49-EE89BB5F3944}"/>
              </a:ext>
            </a:extLst>
          </p:cNvPr>
          <p:cNvSpPr/>
          <p:nvPr/>
        </p:nvSpPr>
        <p:spPr>
          <a:xfrm>
            <a:off x="6510973" y="1607175"/>
            <a:ext cx="5321018" cy="196737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sp>
        <p:nvSpPr>
          <p:cNvPr id="56" name="Rectangle 55">
            <a:extLst>
              <a:ext uri="{FF2B5EF4-FFF2-40B4-BE49-F238E27FC236}">
                <a16:creationId xmlns:a16="http://schemas.microsoft.com/office/drawing/2014/main" id="{B9286B92-92B7-4CD7-9AD7-2FB45B50C4AF}"/>
              </a:ext>
            </a:extLst>
          </p:cNvPr>
          <p:cNvSpPr/>
          <p:nvPr/>
        </p:nvSpPr>
        <p:spPr>
          <a:xfrm>
            <a:off x="6488650" y="4210963"/>
            <a:ext cx="5420016" cy="2028410"/>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57" name="Rectangle 56">
            <a:extLst>
              <a:ext uri="{FF2B5EF4-FFF2-40B4-BE49-F238E27FC236}">
                <a16:creationId xmlns:a16="http://schemas.microsoft.com/office/drawing/2014/main" id="{20D36DAF-5F04-4BF7-9F28-B16DE3E38434}"/>
              </a:ext>
            </a:extLst>
          </p:cNvPr>
          <p:cNvSpPr/>
          <p:nvPr/>
        </p:nvSpPr>
        <p:spPr>
          <a:xfrm>
            <a:off x="6510972" y="5620212"/>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sp>
        <p:nvSpPr>
          <p:cNvPr id="64" name="Rectangle 63">
            <a:extLst>
              <a:ext uri="{FF2B5EF4-FFF2-40B4-BE49-F238E27FC236}">
                <a16:creationId xmlns:a16="http://schemas.microsoft.com/office/drawing/2014/main" id="{158CA2D9-02CD-4F32-9DCF-9E7CAD008FAB}"/>
              </a:ext>
            </a:extLst>
          </p:cNvPr>
          <p:cNvSpPr/>
          <p:nvPr/>
        </p:nvSpPr>
        <p:spPr>
          <a:xfrm>
            <a:off x="286149"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grpSp>
        <p:nvGrpSpPr>
          <p:cNvPr id="67" name="Group 139">
            <a:extLst>
              <a:ext uri="{FF2B5EF4-FFF2-40B4-BE49-F238E27FC236}">
                <a16:creationId xmlns:a16="http://schemas.microsoft.com/office/drawing/2014/main" id="{BFE4057A-9AA9-49B9-8F26-AC8744D31EF2}"/>
              </a:ext>
            </a:extLst>
          </p:cNvPr>
          <p:cNvGrpSpPr>
            <a:grpSpLocks noChangeAspect="1"/>
          </p:cNvGrpSpPr>
          <p:nvPr/>
        </p:nvGrpSpPr>
        <p:grpSpPr bwMode="auto">
          <a:xfrm>
            <a:off x="5511874" y="1170773"/>
            <a:ext cx="288786" cy="287436"/>
            <a:chOff x="3615" y="3225"/>
            <a:chExt cx="428" cy="426"/>
          </a:xfrm>
          <a:solidFill>
            <a:schemeClr val="tx1"/>
          </a:solidFill>
        </p:grpSpPr>
        <p:sp>
          <p:nvSpPr>
            <p:cNvPr id="68" name="Freeform 140">
              <a:extLst>
                <a:ext uri="{FF2B5EF4-FFF2-40B4-BE49-F238E27FC236}">
                  <a16:creationId xmlns:a16="http://schemas.microsoft.com/office/drawing/2014/main" id="{6D045497-A625-4C5C-BFDD-286A1D0100C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9" name="Freeform 141">
              <a:extLst>
                <a:ext uri="{FF2B5EF4-FFF2-40B4-BE49-F238E27FC236}">
                  <a16:creationId xmlns:a16="http://schemas.microsoft.com/office/drawing/2014/main" id="{4D188BF7-CE67-4025-82F1-EA749EC7A88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0" name="Freeform 142">
              <a:extLst>
                <a:ext uri="{FF2B5EF4-FFF2-40B4-BE49-F238E27FC236}">
                  <a16:creationId xmlns:a16="http://schemas.microsoft.com/office/drawing/2014/main" id="{73CD6E8E-D9CA-44D5-82B1-0D741C9C421F}"/>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1" name="Freeform 143">
              <a:extLst>
                <a:ext uri="{FF2B5EF4-FFF2-40B4-BE49-F238E27FC236}">
                  <a16:creationId xmlns:a16="http://schemas.microsoft.com/office/drawing/2014/main" id="{1F9A4177-F486-4BF6-A282-BEC1324E2B20}"/>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144">
              <a:extLst>
                <a:ext uri="{FF2B5EF4-FFF2-40B4-BE49-F238E27FC236}">
                  <a16:creationId xmlns:a16="http://schemas.microsoft.com/office/drawing/2014/main" id="{E3032CB1-C776-4672-A8FA-958E9876496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145">
              <a:extLst>
                <a:ext uri="{FF2B5EF4-FFF2-40B4-BE49-F238E27FC236}">
                  <a16:creationId xmlns:a16="http://schemas.microsoft.com/office/drawing/2014/main" id="{A4C3EB41-A3C9-4208-A9FE-6745E4082E88}"/>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4" name="Freeform 146">
              <a:extLst>
                <a:ext uri="{FF2B5EF4-FFF2-40B4-BE49-F238E27FC236}">
                  <a16:creationId xmlns:a16="http://schemas.microsoft.com/office/drawing/2014/main" id="{708BE7A2-625E-49E2-A749-B1545B031237}"/>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75" name="Group 74">
            <a:extLst>
              <a:ext uri="{FF2B5EF4-FFF2-40B4-BE49-F238E27FC236}">
                <a16:creationId xmlns:a16="http://schemas.microsoft.com/office/drawing/2014/main" id="{9255B582-FAD6-46FB-B1BD-4D22F164A1D4}"/>
              </a:ext>
            </a:extLst>
          </p:cNvPr>
          <p:cNvGrpSpPr/>
          <p:nvPr/>
        </p:nvGrpSpPr>
        <p:grpSpPr>
          <a:xfrm>
            <a:off x="11643022" y="3836655"/>
            <a:ext cx="273992" cy="257683"/>
            <a:chOff x="8908582" y="3538049"/>
            <a:chExt cx="273992" cy="257683"/>
          </a:xfrm>
        </p:grpSpPr>
        <p:sp>
          <p:nvSpPr>
            <p:cNvPr id="76" name="Freeform 159">
              <a:extLst>
                <a:ext uri="{FF2B5EF4-FFF2-40B4-BE49-F238E27FC236}">
                  <a16:creationId xmlns:a16="http://schemas.microsoft.com/office/drawing/2014/main" id="{F4113B14-9634-416B-A842-9A5EF6B87DA6}"/>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7" name="Freeform 160">
              <a:extLst>
                <a:ext uri="{FF2B5EF4-FFF2-40B4-BE49-F238E27FC236}">
                  <a16:creationId xmlns:a16="http://schemas.microsoft.com/office/drawing/2014/main" id="{1439027F-5914-4147-88DF-2F54171EB0A2}"/>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8" name="Freeform 161">
              <a:extLst>
                <a:ext uri="{FF2B5EF4-FFF2-40B4-BE49-F238E27FC236}">
                  <a16:creationId xmlns:a16="http://schemas.microsoft.com/office/drawing/2014/main" id="{60540E70-C7BF-40F3-9840-525D3F58CBA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9" name="Freeform 162">
              <a:extLst>
                <a:ext uri="{FF2B5EF4-FFF2-40B4-BE49-F238E27FC236}">
                  <a16:creationId xmlns:a16="http://schemas.microsoft.com/office/drawing/2014/main" id="{515797A8-0F43-446F-A7A2-83EA2F0F49B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0" name="Freeform 163">
              <a:extLst>
                <a:ext uri="{FF2B5EF4-FFF2-40B4-BE49-F238E27FC236}">
                  <a16:creationId xmlns:a16="http://schemas.microsoft.com/office/drawing/2014/main" id="{30A29D99-6AA6-4548-A7B8-0718C7B1FB4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1" name="Group 128">
            <a:extLst>
              <a:ext uri="{FF2B5EF4-FFF2-40B4-BE49-F238E27FC236}">
                <a16:creationId xmlns:a16="http://schemas.microsoft.com/office/drawing/2014/main" id="{DA5A0160-EFF5-4080-9912-B567528C80A4}"/>
              </a:ext>
            </a:extLst>
          </p:cNvPr>
          <p:cNvGrpSpPr>
            <a:grpSpLocks noChangeAspect="1"/>
          </p:cNvGrpSpPr>
          <p:nvPr/>
        </p:nvGrpSpPr>
        <p:grpSpPr bwMode="auto">
          <a:xfrm>
            <a:off x="5670663" y="2866856"/>
            <a:ext cx="243479" cy="278727"/>
            <a:chOff x="1398" y="2998"/>
            <a:chExt cx="373" cy="427"/>
          </a:xfrm>
          <a:solidFill>
            <a:schemeClr val="tx1"/>
          </a:solidFill>
        </p:grpSpPr>
        <p:sp>
          <p:nvSpPr>
            <p:cNvPr id="82" name="Freeform 129">
              <a:extLst>
                <a:ext uri="{FF2B5EF4-FFF2-40B4-BE49-F238E27FC236}">
                  <a16:creationId xmlns:a16="http://schemas.microsoft.com/office/drawing/2014/main" id="{F4A965E1-524D-4475-AB13-480CA3F091CA}"/>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3" name="Freeform 130">
              <a:extLst>
                <a:ext uri="{FF2B5EF4-FFF2-40B4-BE49-F238E27FC236}">
                  <a16:creationId xmlns:a16="http://schemas.microsoft.com/office/drawing/2014/main" id="{F418DF7F-C0EB-47DB-BEF1-BFA48EF36EB9}"/>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4" name="Freeform 131">
              <a:extLst>
                <a:ext uri="{FF2B5EF4-FFF2-40B4-BE49-F238E27FC236}">
                  <a16:creationId xmlns:a16="http://schemas.microsoft.com/office/drawing/2014/main" id="{F17C3989-1CD0-4EDE-A9A4-31828BDBCF5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5" name="Freeform 132">
              <a:extLst>
                <a:ext uri="{FF2B5EF4-FFF2-40B4-BE49-F238E27FC236}">
                  <a16:creationId xmlns:a16="http://schemas.microsoft.com/office/drawing/2014/main" id="{8F6B955A-AB1E-4474-A3ED-0133231EDAB6}"/>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6" name="Freeform 133">
              <a:extLst>
                <a:ext uri="{FF2B5EF4-FFF2-40B4-BE49-F238E27FC236}">
                  <a16:creationId xmlns:a16="http://schemas.microsoft.com/office/drawing/2014/main" id="{BB6F1A7D-7F57-4871-96D1-718BB2D9ABAD}"/>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34">
              <a:extLst>
                <a:ext uri="{FF2B5EF4-FFF2-40B4-BE49-F238E27FC236}">
                  <a16:creationId xmlns:a16="http://schemas.microsoft.com/office/drawing/2014/main" id="{404F2A3E-031B-406A-91C9-B900BD5253E8}"/>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35">
              <a:extLst>
                <a:ext uri="{FF2B5EF4-FFF2-40B4-BE49-F238E27FC236}">
                  <a16:creationId xmlns:a16="http://schemas.microsoft.com/office/drawing/2014/main" id="{0901CFAF-561E-478C-BF6E-7EDC4E2649D9}"/>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36">
              <a:extLst>
                <a:ext uri="{FF2B5EF4-FFF2-40B4-BE49-F238E27FC236}">
                  <a16:creationId xmlns:a16="http://schemas.microsoft.com/office/drawing/2014/main" id="{CE42E0DC-CC09-4487-AD27-020E7F864DD6}"/>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0" name="Freeform 137">
              <a:extLst>
                <a:ext uri="{FF2B5EF4-FFF2-40B4-BE49-F238E27FC236}">
                  <a16:creationId xmlns:a16="http://schemas.microsoft.com/office/drawing/2014/main" id="{36453E86-8DB6-4D4B-A287-3D20D56B2137}"/>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1" name="Freeform 138">
              <a:extLst>
                <a:ext uri="{FF2B5EF4-FFF2-40B4-BE49-F238E27FC236}">
                  <a16:creationId xmlns:a16="http://schemas.microsoft.com/office/drawing/2014/main" id="{F902AF33-83F3-41FB-9BD6-6796E330F5D7}"/>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2" name="Freeform 139">
              <a:extLst>
                <a:ext uri="{FF2B5EF4-FFF2-40B4-BE49-F238E27FC236}">
                  <a16:creationId xmlns:a16="http://schemas.microsoft.com/office/drawing/2014/main" id="{4DEC72DA-4FEF-427A-ADE5-F1862450E8AB}"/>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3" name="Freeform 140">
              <a:extLst>
                <a:ext uri="{FF2B5EF4-FFF2-40B4-BE49-F238E27FC236}">
                  <a16:creationId xmlns:a16="http://schemas.microsoft.com/office/drawing/2014/main" id="{F4ECFB58-F409-46F0-A247-8A909B0D4245}"/>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94" name="Group 26">
            <a:extLst>
              <a:ext uri="{FF2B5EF4-FFF2-40B4-BE49-F238E27FC236}">
                <a16:creationId xmlns:a16="http://schemas.microsoft.com/office/drawing/2014/main" id="{9B5E3FBB-7FF4-495C-8813-7244392D36FB}"/>
              </a:ext>
            </a:extLst>
          </p:cNvPr>
          <p:cNvGrpSpPr>
            <a:grpSpLocks noChangeAspect="1"/>
          </p:cNvGrpSpPr>
          <p:nvPr/>
        </p:nvGrpSpPr>
        <p:grpSpPr bwMode="auto">
          <a:xfrm>
            <a:off x="11629753" y="1163873"/>
            <a:ext cx="300530" cy="301237"/>
            <a:chOff x="4482" y="444"/>
            <a:chExt cx="425" cy="426"/>
          </a:xfrm>
          <a:solidFill>
            <a:schemeClr val="tx1"/>
          </a:solidFill>
        </p:grpSpPr>
        <p:sp>
          <p:nvSpPr>
            <p:cNvPr id="95" name="Freeform 27">
              <a:extLst>
                <a:ext uri="{FF2B5EF4-FFF2-40B4-BE49-F238E27FC236}">
                  <a16:creationId xmlns:a16="http://schemas.microsoft.com/office/drawing/2014/main" id="{748360DD-E1D4-4DFC-B661-847AC320EFC3}"/>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6" name="Freeform 28">
              <a:extLst>
                <a:ext uri="{FF2B5EF4-FFF2-40B4-BE49-F238E27FC236}">
                  <a16:creationId xmlns:a16="http://schemas.microsoft.com/office/drawing/2014/main" id="{FC522BF2-5462-4373-BF0C-357EB5638ECD}"/>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7" name="Freeform 29">
              <a:extLst>
                <a:ext uri="{FF2B5EF4-FFF2-40B4-BE49-F238E27FC236}">
                  <a16:creationId xmlns:a16="http://schemas.microsoft.com/office/drawing/2014/main" id="{294A875D-8FB1-4A62-B8C0-759BD9097893}"/>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8" name="Freeform 30">
              <a:extLst>
                <a:ext uri="{FF2B5EF4-FFF2-40B4-BE49-F238E27FC236}">
                  <a16:creationId xmlns:a16="http://schemas.microsoft.com/office/drawing/2014/main" id="{98EEB83C-F0A5-48C0-B631-B7404FAD8F9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9" name="Freeform 31">
              <a:extLst>
                <a:ext uri="{FF2B5EF4-FFF2-40B4-BE49-F238E27FC236}">
                  <a16:creationId xmlns:a16="http://schemas.microsoft.com/office/drawing/2014/main" id="{20BE02E0-6AE8-45CB-AC08-4732915D3FFB}"/>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0" name="Rectangle 32">
              <a:extLst>
                <a:ext uri="{FF2B5EF4-FFF2-40B4-BE49-F238E27FC236}">
                  <a16:creationId xmlns:a16="http://schemas.microsoft.com/office/drawing/2014/main" id="{8B69A763-3764-4AF5-8B85-4FF32A761357}"/>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1" name="Rectangle 33">
              <a:extLst>
                <a:ext uri="{FF2B5EF4-FFF2-40B4-BE49-F238E27FC236}">
                  <a16:creationId xmlns:a16="http://schemas.microsoft.com/office/drawing/2014/main" id="{1DB8A74E-CF57-4B9C-8910-24AA395C14AC}"/>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Freeform 34">
              <a:extLst>
                <a:ext uri="{FF2B5EF4-FFF2-40B4-BE49-F238E27FC236}">
                  <a16:creationId xmlns:a16="http://schemas.microsoft.com/office/drawing/2014/main" id="{1498B9C8-C531-46E9-9EB6-0028F8B9E0DE}"/>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3" name="Freeform 35">
              <a:extLst>
                <a:ext uri="{FF2B5EF4-FFF2-40B4-BE49-F238E27FC236}">
                  <a16:creationId xmlns:a16="http://schemas.microsoft.com/office/drawing/2014/main" id="{5BBD86A2-A51F-4762-8E6D-357D925F797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4" name="Freeform 36">
              <a:extLst>
                <a:ext uri="{FF2B5EF4-FFF2-40B4-BE49-F238E27FC236}">
                  <a16:creationId xmlns:a16="http://schemas.microsoft.com/office/drawing/2014/main" id="{967961A5-DA58-4EF5-B812-6CEB3EB14067}"/>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5" name="Freeform 37">
              <a:extLst>
                <a:ext uri="{FF2B5EF4-FFF2-40B4-BE49-F238E27FC236}">
                  <a16:creationId xmlns:a16="http://schemas.microsoft.com/office/drawing/2014/main" id="{DA081920-C0D1-4EC2-90ED-2461830A86C6}"/>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58" name="Group 81">
            <a:extLst>
              <a:ext uri="{FF2B5EF4-FFF2-40B4-BE49-F238E27FC236}">
                <a16:creationId xmlns:a16="http://schemas.microsoft.com/office/drawing/2014/main" id="{0361F021-52E4-2040-0D30-FF3799D2173E}"/>
              </a:ext>
            </a:extLst>
          </p:cNvPr>
          <p:cNvGrpSpPr>
            <a:grpSpLocks noChangeAspect="1"/>
          </p:cNvGrpSpPr>
          <p:nvPr/>
        </p:nvGrpSpPr>
        <p:grpSpPr bwMode="auto">
          <a:xfrm>
            <a:off x="11252881" y="3830170"/>
            <a:ext cx="275750" cy="276396"/>
            <a:chOff x="2400" y="1718"/>
            <a:chExt cx="427" cy="428"/>
          </a:xfrm>
          <a:solidFill>
            <a:schemeClr val="tx1"/>
          </a:solidFill>
        </p:grpSpPr>
        <p:sp>
          <p:nvSpPr>
            <p:cNvPr id="59" name="Freeform 82">
              <a:extLst>
                <a:ext uri="{FF2B5EF4-FFF2-40B4-BE49-F238E27FC236}">
                  <a16:creationId xmlns:a16="http://schemas.microsoft.com/office/drawing/2014/main" id="{EAC65A31-BB50-9874-9179-E54D2D941E87}"/>
                </a:ext>
              </a:extLst>
            </p:cNvPr>
            <p:cNvSpPr>
              <a:spLocks/>
            </p:cNvSpPr>
            <p:nvPr/>
          </p:nvSpPr>
          <p:spPr bwMode="auto">
            <a:xfrm>
              <a:off x="2400" y="1844"/>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5" name="Freeform 83">
              <a:extLst>
                <a:ext uri="{FF2B5EF4-FFF2-40B4-BE49-F238E27FC236}">
                  <a16:creationId xmlns:a16="http://schemas.microsoft.com/office/drawing/2014/main" id="{5F12D65A-9FE2-5D26-85A3-B37ECC101417}"/>
                </a:ext>
              </a:extLst>
            </p:cNvPr>
            <p:cNvSpPr>
              <a:spLocks noEditPoints="1"/>
            </p:cNvSpPr>
            <p:nvPr/>
          </p:nvSpPr>
          <p:spPr bwMode="auto">
            <a:xfrm>
              <a:off x="2400" y="1719"/>
              <a:ext cx="427" cy="427"/>
            </a:xfrm>
            <a:custGeom>
              <a:avLst/>
              <a:gdLst>
                <a:gd name="T0" fmla="*/ 144 w 288"/>
                <a:gd name="T1" fmla="*/ 288 h 288"/>
                <a:gd name="T2" fmla="*/ 139 w 288"/>
                <a:gd name="T3" fmla="*/ 285 h 288"/>
                <a:gd name="T4" fmla="*/ 1 w 288"/>
                <a:gd name="T5" fmla="*/ 93 h 288"/>
                <a:gd name="T6" fmla="*/ 1 w 288"/>
                <a:gd name="T7" fmla="*/ 86 h 288"/>
                <a:gd name="T8" fmla="*/ 61 w 288"/>
                <a:gd name="T9" fmla="*/ 2 h 288"/>
                <a:gd name="T10" fmla="*/ 66 w 288"/>
                <a:gd name="T11" fmla="*/ 0 h 288"/>
                <a:gd name="T12" fmla="*/ 222 w 288"/>
                <a:gd name="T13" fmla="*/ 0 h 288"/>
                <a:gd name="T14" fmla="*/ 227 w 288"/>
                <a:gd name="T15" fmla="*/ 2 h 288"/>
                <a:gd name="T16" fmla="*/ 287 w 288"/>
                <a:gd name="T17" fmla="*/ 86 h 288"/>
                <a:gd name="T18" fmla="*/ 287 w 288"/>
                <a:gd name="T19" fmla="*/ 93 h 288"/>
                <a:gd name="T20" fmla="*/ 149 w 288"/>
                <a:gd name="T21" fmla="*/ 285 h 288"/>
                <a:gd name="T22" fmla="*/ 144 w 288"/>
                <a:gd name="T23" fmla="*/ 288 h 288"/>
                <a:gd name="T24" fmla="*/ 13 w 288"/>
                <a:gd name="T25" fmla="*/ 90 h 288"/>
                <a:gd name="T26" fmla="*/ 144 w 288"/>
                <a:gd name="T27" fmla="*/ 272 h 288"/>
                <a:gd name="T28" fmla="*/ 275 w 288"/>
                <a:gd name="T29" fmla="*/ 90 h 288"/>
                <a:gd name="T30" fmla="*/ 219 w 288"/>
                <a:gd name="T31" fmla="*/ 12 h 288"/>
                <a:gd name="T32" fmla="*/ 69 w 288"/>
                <a:gd name="T33" fmla="*/ 12 h 288"/>
                <a:gd name="T34" fmla="*/ 13 w 288"/>
                <a:gd name="T35" fmla="*/ 9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288"/>
                  </a:moveTo>
                  <a:cubicBezTo>
                    <a:pt x="142" y="288"/>
                    <a:pt x="140" y="287"/>
                    <a:pt x="139" y="285"/>
                  </a:cubicBezTo>
                  <a:cubicBezTo>
                    <a:pt x="1" y="93"/>
                    <a:pt x="1" y="93"/>
                    <a:pt x="1" y="93"/>
                  </a:cubicBezTo>
                  <a:cubicBezTo>
                    <a:pt x="0" y="91"/>
                    <a:pt x="0" y="88"/>
                    <a:pt x="1" y="86"/>
                  </a:cubicBezTo>
                  <a:cubicBezTo>
                    <a:pt x="61" y="2"/>
                    <a:pt x="61" y="2"/>
                    <a:pt x="61" y="2"/>
                  </a:cubicBezTo>
                  <a:cubicBezTo>
                    <a:pt x="62" y="1"/>
                    <a:pt x="64" y="0"/>
                    <a:pt x="66" y="0"/>
                  </a:cubicBezTo>
                  <a:cubicBezTo>
                    <a:pt x="222" y="0"/>
                    <a:pt x="222" y="0"/>
                    <a:pt x="222" y="0"/>
                  </a:cubicBezTo>
                  <a:cubicBezTo>
                    <a:pt x="224" y="0"/>
                    <a:pt x="226" y="1"/>
                    <a:pt x="227" y="2"/>
                  </a:cubicBezTo>
                  <a:cubicBezTo>
                    <a:pt x="287" y="86"/>
                    <a:pt x="287" y="86"/>
                    <a:pt x="287" y="86"/>
                  </a:cubicBezTo>
                  <a:cubicBezTo>
                    <a:pt x="288" y="88"/>
                    <a:pt x="288" y="91"/>
                    <a:pt x="287" y="93"/>
                  </a:cubicBezTo>
                  <a:cubicBezTo>
                    <a:pt x="149" y="285"/>
                    <a:pt x="149" y="285"/>
                    <a:pt x="149" y="285"/>
                  </a:cubicBezTo>
                  <a:cubicBezTo>
                    <a:pt x="148" y="287"/>
                    <a:pt x="146" y="288"/>
                    <a:pt x="144" y="288"/>
                  </a:cubicBezTo>
                  <a:close/>
                  <a:moveTo>
                    <a:pt x="13" y="90"/>
                  </a:moveTo>
                  <a:cubicBezTo>
                    <a:pt x="144" y="272"/>
                    <a:pt x="144" y="272"/>
                    <a:pt x="144" y="272"/>
                  </a:cubicBezTo>
                  <a:cubicBezTo>
                    <a:pt x="275" y="90"/>
                    <a:pt x="275" y="90"/>
                    <a:pt x="275" y="90"/>
                  </a:cubicBezTo>
                  <a:cubicBezTo>
                    <a:pt x="219" y="12"/>
                    <a:pt x="219" y="12"/>
                    <a:pt x="219" y="12"/>
                  </a:cubicBezTo>
                  <a:cubicBezTo>
                    <a:pt x="69" y="12"/>
                    <a:pt x="69" y="12"/>
                    <a:pt x="69" y="12"/>
                  </a:cubicBez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Freeform 84">
              <a:extLst>
                <a:ext uri="{FF2B5EF4-FFF2-40B4-BE49-F238E27FC236}">
                  <a16:creationId xmlns:a16="http://schemas.microsoft.com/office/drawing/2014/main" id="{2F3EDB5F-157F-9937-E6ED-B9060F184B47}"/>
                </a:ext>
              </a:extLst>
            </p:cNvPr>
            <p:cNvSpPr>
              <a:spLocks noEditPoints="1"/>
            </p:cNvSpPr>
            <p:nvPr/>
          </p:nvSpPr>
          <p:spPr bwMode="auto">
            <a:xfrm>
              <a:off x="2525" y="1718"/>
              <a:ext cx="177" cy="428"/>
            </a:xfrm>
            <a:custGeom>
              <a:avLst/>
              <a:gdLst>
                <a:gd name="T0" fmla="*/ 60 w 120"/>
                <a:gd name="T1" fmla="*/ 289 h 289"/>
                <a:gd name="T2" fmla="*/ 54 w 120"/>
                <a:gd name="T3" fmla="*/ 284 h 289"/>
                <a:gd name="T4" fmla="*/ 0 w 120"/>
                <a:gd name="T5" fmla="*/ 92 h 289"/>
                <a:gd name="T6" fmla="*/ 1 w 120"/>
                <a:gd name="T7" fmla="*/ 88 h 289"/>
                <a:gd name="T8" fmla="*/ 55 w 120"/>
                <a:gd name="T9" fmla="*/ 4 h 289"/>
                <a:gd name="T10" fmla="*/ 65 w 120"/>
                <a:gd name="T11" fmla="*/ 4 h 289"/>
                <a:gd name="T12" fmla="*/ 119 w 120"/>
                <a:gd name="T13" fmla="*/ 88 h 289"/>
                <a:gd name="T14" fmla="*/ 120 w 120"/>
                <a:gd name="T15" fmla="*/ 92 h 289"/>
                <a:gd name="T16" fmla="*/ 66 w 120"/>
                <a:gd name="T17" fmla="*/ 284 h 289"/>
                <a:gd name="T18" fmla="*/ 60 w 120"/>
                <a:gd name="T19" fmla="*/ 289 h 289"/>
                <a:gd name="T20" fmla="*/ 13 w 120"/>
                <a:gd name="T21" fmla="*/ 92 h 289"/>
                <a:gd name="T22" fmla="*/ 60 w 120"/>
                <a:gd name="T23" fmla="*/ 261 h 289"/>
                <a:gd name="T24" fmla="*/ 108 w 120"/>
                <a:gd name="T25" fmla="*/ 92 h 289"/>
                <a:gd name="T26" fmla="*/ 60 w 120"/>
                <a:gd name="T27" fmla="*/ 18 h 289"/>
                <a:gd name="T28" fmla="*/ 13 w 120"/>
                <a:gd name="T29"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289">
                  <a:moveTo>
                    <a:pt x="60" y="289"/>
                  </a:moveTo>
                  <a:cubicBezTo>
                    <a:pt x="57" y="289"/>
                    <a:pt x="55" y="287"/>
                    <a:pt x="54" y="284"/>
                  </a:cubicBezTo>
                  <a:cubicBezTo>
                    <a:pt x="0" y="92"/>
                    <a:pt x="0" y="92"/>
                    <a:pt x="0" y="92"/>
                  </a:cubicBezTo>
                  <a:cubicBezTo>
                    <a:pt x="0" y="91"/>
                    <a:pt x="0" y="89"/>
                    <a:pt x="1" y="88"/>
                  </a:cubicBezTo>
                  <a:cubicBezTo>
                    <a:pt x="55" y="4"/>
                    <a:pt x="55" y="4"/>
                    <a:pt x="55" y="4"/>
                  </a:cubicBezTo>
                  <a:cubicBezTo>
                    <a:pt x="57" y="0"/>
                    <a:pt x="63" y="0"/>
                    <a:pt x="65" y="4"/>
                  </a:cubicBezTo>
                  <a:cubicBezTo>
                    <a:pt x="119" y="88"/>
                    <a:pt x="119" y="88"/>
                    <a:pt x="119" y="88"/>
                  </a:cubicBezTo>
                  <a:cubicBezTo>
                    <a:pt x="120" y="89"/>
                    <a:pt x="120" y="91"/>
                    <a:pt x="120" y="92"/>
                  </a:cubicBezTo>
                  <a:cubicBezTo>
                    <a:pt x="66" y="284"/>
                    <a:pt x="66" y="284"/>
                    <a:pt x="66" y="284"/>
                  </a:cubicBezTo>
                  <a:cubicBezTo>
                    <a:pt x="65" y="287"/>
                    <a:pt x="63" y="289"/>
                    <a:pt x="60" y="289"/>
                  </a:cubicBezTo>
                  <a:close/>
                  <a:moveTo>
                    <a:pt x="13" y="92"/>
                  </a:moveTo>
                  <a:cubicBezTo>
                    <a:pt x="60" y="261"/>
                    <a:pt x="60" y="261"/>
                    <a:pt x="60" y="261"/>
                  </a:cubicBezTo>
                  <a:cubicBezTo>
                    <a:pt x="108" y="92"/>
                    <a:pt x="108" y="92"/>
                    <a:pt x="108" y="92"/>
                  </a:cubicBezTo>
                  <a:cubicBezTo>
                    <a:pt x="60" y="18"/>
                    <a:pt x="60" y="18"/>
                    <a:pt x="60" y="18"/>
                  </a:cubicBezTo>
                  <a:lnTo>
                    <a:pt x="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2" name="Freeform 85">
              <a:extLst>
                <a:ext uri="{FF2B5EF4-FFF2-40B4-BE49-F238E27FC236}">
                  <a16:creationId xmlns:a16="http://schemas.microsoft.com/office/drawing/2014/main" id="{12A16487-9325-1930-C52D-E263A51A9AAF}"/>
                </a:ext>
              </a:extLst>
            </p:cNvPr>
            <p:cNvSpPr>
              <a:spLocks/>
            </p:cNvSpPr>
            <p:nvPr/>
          </p:nvSpPr>
          <p:spPr bwMode="auto">
            <a:xfrm>
              <a:off x="2488" y="1718"/>
              <a:ext cx="56" cy="143"/>
            </a:xfrm>
            <a:custGeom>
              <a:avLst/>
              <a:gdLst>
                <a:gd name="T0" fmla="*/ 31 w 38"/>
                <a:gd name="T1" fmla="*/ 97 h 97"/>
                <a:gd name="T2" fmla="*/ 25 w 38"/>
                <a:gd name="T3" fmla="*/ 92 h 97"/>
                <a:gd name="T4" fmla="*/ 1 w 38"/>
                <a:gd name="T5" fmla="*/ 8 h 97"/>
                <a:gd name="T6" fmla="*/ 5 w 38"/>
                <a:gd name="T7" fmla="*/ 1 h 97"/>
                <a:gd name="T8" fmla="*/ 13 w 38"/>
                <a:gd name="T9" fmla="*/ 5 h 97"/>
                <a:gd name="T10" fmla="*/ 37 w 38"/>
                <a:gd name="T11" fmla="*/ 89 h 97"/>
                <a:gd name="T12" fmla="*/ 33 w 38"/>
                <a:gd name="T13" fmla="*/ 97 h 97"/>
                <a:gd name="T14" fmla="*/ 31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31" y="97"/>
                  </a:moveTo>
                  <a:cubicBezTo>
                    <a:pt x="28" y="97"/>
                    <a:pt x="26" y="95"/>
                    <a:pt x="25" y="92"/>
                  </a:cubicBezTo>
                  <a:cubicBezTo>
                    <a:pt x="1" y="8"/>
                    <a:pt x="1" y="8"/>
                    <a:pt x="1" y="8"/>
                  </a:cubicBezTo>
                  <a:cubicBezTo>
                    <a:pt x="0" y="5"/>
                    <a:pt x="2" y="2"/>
                    <a:pt x="5" y="1"/>
                  </a:cubicBezTo>
                  <a:cubicBezTo>
                    <a:pt x="9" y="0"/>
                    <a:pt x="12" y="2"/>
                    <a:pt x="13" y="5"/>
                  </a:cubicBezTo>
                  <a:cubicBezTo>
                    <a:pt x="37" y="89"/>
                    <a:pt x="37" y="89"/>
                    <a:pt x="37" y="89"/>
                  </a:cubicBezTo>
                  <a:cubicBezTo>
                    <a:pt x="38" y="92"/>
                    <a:pt x="36" y="96"/>
                    <a:pt x="33" y="97"/>
                  </a:cubicBezTo>
                  <a:cubicBezTo>
                    <a:pt x="32" y="97"/>
                    <a:pt x="32" y="97"/>
                    <a:pt x="3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3" name="Freeform 86">
              <a:extLst>
                <a:ext uri="{FF2B5EF4-FFF2-40B4-BE49-F238E27FC236}">
                  <a16:creationId xmlns:a16="http://schemas.microsoft.com/office/drawing/2014/main" id="{605BCEB5-C3C5-31DE-2507-7B1E75872543}"/>
                </a:ext>
              </a:extLst>
            </p:cNvPr>
            <p:cNvSpPr>
              <a:spLocks/>
            </p:cNvSpPr>
            <p:nvPr/>
          </p:nvSpPr>
          <p:spPr bwMode="auto">
            <a:xfrm>
              <a:off x="2683" y="1718"/>
              <a:ext cx="56" cy="143"/>
            </a:xfrm>
            <a:custGeom>
              <a:avLst/>
              <a:gdLst>
                <a:gd name="T0" fmla="*/ 7 w 38"/>
                <a:gd name="T1" fmla="*/ 97 h 97"/>
                <a:gd name="T2" fmla="*/ 5 w 38"/>
                <a:gd name="T3" fmla="*/ 97 h 97"/>
                <a:gd name="T4" fmla="*/ 1 w 38"/>
                <a:gd name="T5" fmla="*/ 89 h 97"/>
                <a:gd name="T6" fmla="*/ 25 w 38"/>
                <a:gd name="T7" fmla="*/ 5 h 97"/>
                <a:gd name="T8" fmla="*/ 33 w 38"/>
                <a:gd name="T9" fmla="*/ 1 h 97"/>
                <a:gd name="T10" fmla="*/ 37 w 38"/>
                <a:gd name="T11" fmla="*/ 8 h 97"/>
                <a:gd name="T12" fmla="*/ 13 w 38"/>
                <a:gd name="T13" fmla="*/ 92 h 97"/>
                <a:gd name="T14" fmla="*/ 7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7" y="97"/>
                  </a:moveTo>
                  <a:cubicBezTo>
                    <a:pt x="6" y="97"/>
                    <a:pt x="6" y="97"/>
                    <a:pt x="5" y="97"/>
                  </a:cubicBezTo>
                  <a:cubicBezTo>
                    <a:pt x="2" y="96"/>
                    <a:pt x="0" y="92"/>
                    <a:pt x="1" y="89"/>
                  </a:cubicBezTo>
                  <a:cubicBezTo>
                    <a:pt x="25" y="5"/>
                    <a:pt x="25" y="5"/>
                    <a:pt x="25" y="5"/>
                  </a:cubicBezTo>
                  <a:cubicBezTo>
                    <a:pt x="26" y="2"/>
                    <a:pt x="30" y="0"/>
                    <a:pt x="33" y="1"/>
                  </a:cubicBezTo>
                  <a:cubicBezTo>
                    <a:pt x="36" y="2"/>
                    <a:pt x="38" y="5"/>
                    <a:pt x="37" y="8"/>
                  </a:cubicBezTo>
                  <a:cubicBezTo>
                    <a:pt x="13" y="92"/>
                    <a:pt x="13" y="92"/>
                    <a:pt x="13" y="92"/>
                  </a:cubicBezTo>
                  <a:cubicBezTo>
                    <a:pt x="12" y="95"/>
                    <a:pt x="10"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06" name="Rectangle 105">
            <a:extLst>
              <a:ext uri="{FF2B5EF4-FFF2-40B4-BE49-F238E27FC236}">
                <a16:creationId xmlns:a16="http://schemas.microsoft.com/office/drawing/2014/main" id="{980CE949-B4C1-4EC6-AB30-BAB6ECB36A54}"/>
              </a:ext>
            </a:extLst>
          </p:cNvPr>
          <p:cNvSpPr/>
          <p:nvPr/>
        </p:nvSpPr>
        <p:spPr>
          <a:xfrm>
            <a:off x="170566" y="1606278"/>
            <a:ext cx="5449265" cy="1172509"/>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a:spcBef>
                <a:spcPts val="100"/>
              </a:spcBef>
              <a:spcAft>
                <a:spcPts val="100"/>
              </a:spcAft>
            </a:pPr>
            <a:r>
              <a:rPr lang="en-US" sz="1200" dirty="0">
                <a:solidFill>
                  <a:srgbClr val="223336"/>
                </a:solidFill>
              </a:rPr>
              <a:t>Client is </a:t>
            </a:r>
            <a:r>
              <a:rPr lang="en-US" sz="1200" b="0" i="0" dirty="0">
                <a:solidFill>
                  <a:srgbClr val="223336"/>
                </a:solidFill>
                <a:effectLst/>
              </a:rPr>
              <a:t>a Saudi Arabia-based publicly traded company that operates primarily in oil &amp; gas</a:t>
            </a:r>
            <a:endParaRPr lang="en-US" sz="1200" dirty="0">
              <a:solidFill>
                <a:schemeClr val="tx1"/>
              </a:solidFill>
            </a:endParaRPr>
          </a:p>
          <a:p>
            <a:pPr>
              <a:spcBef>
                <a:spcPts val="100"/>
              </a:spcBef>
              <a:spcAft>
                <a:spcPts val="100"/>
              </a:spcAft>
            </a:pPr>
            <a:r>
              <a:rPr lang="en-US" sz="1400" dirty="0">
                <a:solidFill>
                  <a:schemeClr val="tx1"/>
                </a:solidFill>
              </a:rPr>
              <a:t>REVENUE: </a:t>
            </a:r>
            <a:r>
              <a:rPr lang="en-US" sz="1400" b="1" dirty="0">
                <a:solidFill>
                  <a:srgbClr val="7500C0"/>
                </a:solidFill>
                <a:latin typeface="Graphik"/>
              </a:rPr>
              <a:t>$ 3.62 MILLION</a:t>
            </a:r>
          </a:p>
          <a:p>
            <a:pPr>
              <a:spcBef>
                <a:spcPts val="100"/>
              </a:spcBef>
              <a:spcAft>
                <a:spcPts val="100"/>
              </a:spcAft>
            </a:pPr>
            <a:r>
              <a:rPr lang="en-US" sz="1400" dirty="0">
                <a:solidFill>
                  <a:schemeClr val="tx1"/>
                </a:solidFill>
              </a:rPr>
              <a:t>EMPLOYEES: </a:t>
            </a:r>
            <a:r>
              <a:rPr lang="en-US" sz="1400" b="1" dirty="0">
                <a:solidFill>
                  <a:srgbClr val="7500C0"/>
                </a:solidFill>
                <a:latin typeface="Graphik"/>
              </a:rPr>
              <a:t>288</a:t>
            </a:r>
          </a:p>
        </p:txBody>
      </p:sp>
      <p:sp>
        <p:nvSpPr>
          <p:cNvPr id="108" name="Rectangle 107">
            <a:extLst>
              <a:ext uri="{FF2B5EF4-FFF2-40B4-BE49-F238E27FC236}">
                <a16:creationId xmlns:a16="http://schemas.microsoft.com/office/drawing/2014/main" id="{7C951EA1-8FAC-445F-BE3B-211423B533AE}"/>
              </a:ext>
            </a:extLst>
          </p:cNvPr>
          <p:cNvSpPr/>
          <p:nvPr/>
        </p:nvSpPr>
        <p:spPr>
          <a:xfrm>
            <a:off x="6363796" y="1607862"/>
            <a:ext cx="5766118" cy="2025884"/>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lvl="1" indent="-171450" algn="l">
              <a:lnSpc>
                <a:spcPct val="120000"/>
              </a:lnSpc>
              <a:buClr>
                <a:srgbClr val="000000"/>
              </a:buClr>
              <a:buSzPct val="100000"/>
              <a:buFont typeface="Wingdings"/>
              <a:buChar char="§"/>
              <a:defRPr/>
            </a:pPr>
            <a:r>
              <a:rPr lang="en-US" sz="1000" b="0">
                <a:solidFill>
                  <a:srgbClr val="000000"/>
                </a:solidFill>
                <a:cs typeface="Arial" charset="0"/>
              </a:rPr>
              <a:t>Client is building a 400MBPD grassroots refinery and hydrocarbon terminal facilities. In</a:t>
            </a:r>
            <a:r>
              <a:rPr lang="en-US" sz="1000" b="0">
                <a:solidFill>
                  <a:prstClr val="black"/>
                </a:solidFill>
                <a:cs typeface="Arial" charset="0"/>
              </a:rPr>
              <a:t> order to be </a:t>
            </a:r>
            <a:r>
              <a:rPr lang="en-US" sz="1000" b="1">
                <a:solidFill>
                  <a:prstClr val="black"/>
                </a:solidFill>
                <a:cs typeface="Arial" charset="0"/>
              </a:rPr>
              <a:t>economical, reliable, safe, and compliant operator</a:t>
            </a:r>
            <a:r>
              <a:rPr lang="en-US" sz="1000" b="0">
                <a:solidFill>
                  <a:prstClr val="black"/>
                </a:solidFill>
                <a:cs typeface="Arial" charset="0"/>
              </a:rPr>
              <a:t>; client partnered Accenture to develop and implement ‘integrated manufacturing Operations Management through combination of business process &amp; technology guided through organizational governance, roles and responsibilities </a:t>
            </a:r>
            <a:r>
              <a:rPr lang="en-US" sz="1000" b="0">
                <a:solidFill>
                  <a:srgbClr val="000000"/>
                </a:solidFill>
                <a:cs typeface="Arial" charset="0"/>
              </a:rPr>
              <a:t> </a:t>
            </a:r>
          </a:p>
          <a:p>
            <a:pPr marL="171450" lvl="1" indent="-171450" algn="l">
              <a:lnSpc>
                <a:spcPct val="120000"/>
              </a:lnSpc>
              <a:buClr>
                <a:srgbClr val="000000"/>
              </a:buClr>
              <a:buSzPct val="100000"/>
              <a:buFont typeface="Wingdings"/>
              <a:buChar char="§"/>
              <a:defRPr/>
            </a:pPr>
            <a:r>
              <a:rPr lang="en-US" sz="1000" b="0">
                <a:solidFill>
                  <a:srgbClr val="000000"/>
                </a:solidFill>
                <a:cs typeface="Arial" charset="0"/>
              </a:rPr>
              <a:t>A key component includes </a:t>
            </a:r>
            <a:r>
              <a:rPr lang="en-US" sz="1000" b="1">
                <a:solidFill>
                  <a:srgbClr val="000000"/>
                </a:solidFill>
                <a:cs typeface="Arial" charset="0"/>
              </a:rPr>
              <a:t>implementation of Lifecycle, Reliability, &amp; Integrity System (LRIS)</a:t>
            </a:r>
            <a:r>
              <a:rPr lang="en-US" sz="1000" b="0">
                <a:solidFill>
                  <a:srgbClr val="000000"/>
                </a:solidFill>
                <a:cs typeface="Arial" charset="0"/>
              </a:rPr>
              <a:t>, which will enable desired reliability and integrity management functionalities to enhance asset life-cycle plants while optimizing overall asset management costs</a:t>
            </a:r>
          </a:p>
          <a:p>
            <a:pPr marL="171450" lvl="1" indent="-171450" algn="l">
              <a:lnSpc>
                <a:spcPct val="120000"/>
              </a:lnSpc>
              <a:buFont typeface="Wingdings" pitchFamily="2" charset="2"/>
              <a:buChar char="§"/>
              <a:defRPr/>
            </a:pPr>
            <a:r>
              <a:rPr lang="en-US" sz="1000" b="0">
                <a:solidFill>
                  <a:srgbClr val="000000"/>
                </a:solidFill>
                <a:cs typeface="Arial" charset="0"/>
              </a:rPr>
              <a:t>Scope of work included </a:t>
            </a:r>
            <a:r>
              <a:rPr lang="en-US" sz="1000" b="1">
                <a:solidFill>
                  <a:srgbClr val="000000"/>
                </a:solidFill>
                <a:cs typeface="Arial" charset="0"/>
              </a:rPr>
              <a:t>Equipment Criticality Analysis followed by FMEA </a:t>
            </a:r>
            <a:r>
              <a:rPr lang="en-US" sz="1000" b="0">
                <a:solidFill>
                  <a:srgbClr val="000000"/>
                </a:solidFill>
                <a:cs typeface="Arial" charset="0"/>
              </a:rPr>
              <a:t>study on critical equipment to develop equipment-oriented maintenance strategies and a comprehensive maintenance plan to address asset maintenance issues.</a:t>
            </a:r>
          </a:p>
          <a:p>
            <a:pPr marL="190500" indent="-190500" algn="l" eaLnBrk="0" hangingPunct="0">
              <a:buClr>
                <a:srgbClr val="002060"/>
              </a:buClr>
              <a:buFont typeface="Arial" panose="020B0604020202020204" pitchFamily="34" charset="0"/>
              <a:buChar char="•"/>
              <a:tabLst>
                <a:tab pos="2400300" algn="l"/>
              </a:tabLst>
            </a:pPr>
            <a:endParaRPr lang="en-US" sz="1200" b="0">
              <a:cs typeface="Arial" pitchFamily="34" charset="0"/>
            </a:endParaRPr>
          </a:p>
        </p:txBody>
      </p:sp>
      <p:sp>
        <p:nvSpPr>
          <p:cNvPr id="109" name="Rectangle 108">
            <a:extLst>
              <a:ext uri="{FF2B5EF4-FFF2-40B4-BE49-F238E27FC236}">
                <a16:creationId xmlns:a16="http://schemas.microsoft.com/office/drawing/2014/main" id="{250ADB68-3DD5-49E5-80E9-695F4CFDCC50}"/>
              </a:ext>
            </a:extLst>
          </p:cNvPr>
          <p:cNvSpPr/>
          <p:nvPr/>
        </p:nvSpPr>
        <p:spPr>
          <a:xfrm>
            <a:off x="6429751" y="4284392"/>
            <a:ext cx="5420016" cy="1891984"/>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indent="-171450" algn="l">
              <a:buFont typeface="Arial" panose="020B0604020202020204" pitchFamily="34" charset="0"/>
              <a:buChar char="•"/>
            </a:pPr>
            <a:r>
              <a:rPr lang="en-US" sz="1200" b="1">
                <a:solidFill>
                  <a:prstClr val="black"/>
                </a:solidFill>
                <a:cs typeface="Arial" charset="0"/>
              </a:rPr>
              <a:t>Maintenance Readiness and Operation Readiness </a:t>
            </a:r>
            <a:r>
              <a:rPr lang="en-US" sz="1200" b="0">
                <a:solidFill>
                  <a:prstClr val="black"/>
                </a:solidFill>
                <a:cs typeface="Arial" charset="0"/>
              </a:rPr>
              <a:t>for commissioning plants.</a:t>
            </a:r>
          </a:p>
          <a:p>
            <a:pPr marL="171450" indent="-171450" algn="l">
              <a:buFont typeface="Arial" panose="020B0604020202020204" pitchFamily="34" charset="0"/>
              <a:buChar char="•"/>
            </a:pPr>
            <a:r>
              <a:rPr lang="en-US" sz="1200" b="0">
                <a:solidFill>
                  <a:prstClr val="black"/>
                </a:solidFill>
                <a:cs typeface="Arial" charset="0"/>
              </a:rPr>
              <a:t>Improved insights to </a:t>
            </a:r>
            <a:r>
              <a:rPr lang="en-US" sz="1200" b="1">
                <a:solidFill>
                  <a:prstClr val="black"/>
                </a:solidFill>
                <a:cs typeface="Arial" charset="0"/>
              </a:rPr>
              <a:t>asset performance and asset criticality</a:t>
            </a:r>
          </a:p>
          <a:p>
            <a:pPr marL="171450" indent="-171450" algn="l">
              <a:buFont typeface="Arial" panose="020B0604020202020204" pitchFamily="34" charset="0"/>
              <a:buChar char="•"/>
            </a:pPr>
            <a:r>
              <a:rPr lang="en-US" sz="1200" b="0">
                <a:solidFill>
                  <a:prstClr val="black"/>
                </a:solidFill>
                <a:cs typeface="Arial" charset="0"/>
              </a:rPr>
              <a:t>Improved collaboration with better </a:t>
            </a:r>
            <a:r>
              <a:rPr lang="en-US" sz="1200" b="1">
                <a:solidFill>
                  <a:prstClr val="black"/>
                </a:solidFill>
                <a:cs typeface="Arial" charset="0"/>
              </a:rPr>
              <a:t>data availability/ quality/ integration</a:t>
            </a:r>
            <a:r>
              <a:rPr lang="en-US" sz="1200" b="0">
                <a:solidFill>
                  <a:prstClr val="black"/>
                </a:solidFill>
                <a:cs typeface="Arial" charset="0"/>
              </a:rPr>
              <a:t>—increases shared data usage across organization</a:t>
            </a:r>
          </a:p>
          <a:p>
            <a:pPr marL="171450" indent="-171450" algn="l">
              <a:buFont typeface="Arial" panose="020B0604020202020204" pitchFamily="34" charset="0"/>
              <a:buChar char="•"/>
            </a:pPr>
            <a:r>
              <a:rPr lang="en-US" sz="1200" b="0">
                <a:solidFill>
                  <a:prstClr val="black"/>
                </a:solidFill>
                <a:cs typeface="Arial" charset="0"/>
              </a:rPr>
              <a:t>Increased </a:t>
            </a:r>
            <a:r>
              <a:rPr lang="en-US" sz="1200" b="1">
                <a:solidFill>
                  <a:prstClr val="black"/>
                </a:solidFill>
                <a:cs typeface="Arial" charset="0"/>
              </a:rPr>
              <a:t>asset reliability and availability</a:t>
            </a:r>
          </a:p>
          <a:p>
            <a:pPr marL="171450" indent="-171450" algn="l">
              <a:buFont typeface="Arial" panose="020B0604020202020204" pitchFamily="34" charset="0"/>
              <a:buChar char="•"/>
            </a:pPr>
            <a:r>
              <a:rPr lang="en-US" sz="1200" b="0">
                <a:solidFill>
                  <a:prstClr val="black"/>
                </a:solidFill>
                <a:cs typeface="Arial" charset="0"/>
              </a:rPr>
              <a:t>Extended equipment life through better control on maintenance activities</a:t>
            </a:r>
          </a:p>
          <a:p>
            <a:pPr marL="171450" indent="-171450" algn="l">
              <a:buFont typeface="Arial" panose="020B0604020202020204" pitchFamily="34" charset="0"/>
              <a:buChar char="•"/>
            </a:pPr>
            <a:r>
              <a:rPr lang="en-US" sz="1200" b="1">
                <a:solidFill>
                  <a:prstClr val="black"/>
                </a:solidFill>
                <a:cs typeface="Arial" charset="0"/>
              </a:rPr>
              <a:t>Enhanced production time</a:t>
            </a:r>
          </a:p>
          <a:p>
            <a:pPr marL="171450" indent="-171450" algn="l">
              <a:buFont typeface="Arial" panose="020B0604020202020204" pitchFamily="34" charset="0"/>
              <a:buChar char="•"/>
            </a:pPr>
            <a:r>
              <a:rPr lang="en-US" sz="1200" b="1">
                <a:solidFill>
                  <a:prstClr val="black"/>
                </a:solidFill>
                <a:cs typeface="Arial" charset="0"/>
              </a:rPr>
              <a:t>Reduced</a:t>
            </a:r>
            <a:r>
              <a:rPr lang="en-US" sz="1200" b="0">
                <a:solidFill>
                  <a:prstClr val="black"/>
                </a:solidFill>
                <a:cs typeface="Arial" charset="0"/>
              </a:rPr>
              <a:t> maintenance and spare costs</a:t>
            </a:r>
          </a:p>
        </p:txBody>
      </p:sp>
      <p:sp>
        <p:nvSpPr>
          <p:cNvPr id="110" name="Rectangle 109">
            <a:extLst>
              <a:ext uri="{FF2B5EF4-FFF2-40B4-BE49-F238E27FC236}">
                <a16:creationId xmlns:a16="http://schemas.microsoft.com/office/drawing/2014/main" id="{00BCD221-7A9A-475D-905F-7A92EC85EA15}"/>
              </a:ext>
            </a:extLst>
          </p:cNvPr>
          <p:cNvSpPr/>
          <p:nvPr/>
        </p:nvSpPr>
        <p:spPr>
          <a:xfrm>
            <a:off x="170566" y="3473103"/>
            <a:ext cx="6066202" cy="2298797"/>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algn="l">
              <a:spcBef>
                <a:spcPts val="100"/>
              </a:spcBef>
              <a:spcAft>
                <a:spcPts val="100"/>
              </a:spcAft>
            </a:pPr>
            <a:r>
              <a:rPr lang="en-US" sz="1200" b="0">
                <a:solidFill>
                  <a:prstClr val="black">
                    <a:lumMod val="50000"/>
                  </a:prstClr>
                </a:solidFill>
                <a:cs typeface="Arial" panose="020B0604020202020204" pitchFamily="34" charset="0"/>
              </a:rPr>
              <a:t>Accenture structured the program into smaller modules to deliver the intended results:</a:t>
            </a:r>
          </a:p>
          <a:p>
            <a:pPr marL="171450" indent="-171450" algn="l">
              <a:spcBef>
                <a:spcPts val="100"/>
              </a:spcBef>
              <a:spcAft>
                <a:spcPts val="100"/>
              </a:spcAft>
              <a:buFont typeface="Arial" panose="020B0604020202020204" pitchFamily="34" charset="0"/>
              <a:buChar char="•"/>
            </a:pPr>
            <a:r>
              <a:rPr lang="en-US" sz="1200" b="1">
                <a:solidFill>
                  <a:prstClr val="black">
                    <a:lumMod val="50000"/>
                  </a:prstClr>
                </a:solidFill>
                <a:cs typeface="Arial" panose="020B0604020202020204" pitchFamily="34" charset="0"/>
              </a:rPr>
              <a:t>Plant Reference model and Asset Hierarchy</a:t>
            </a:r>
            <a:r>
              <a:rPr lang="en-US" sz="1200" b="0">
                <a:solidFill>
                  <a:prstClr val="black">
                    <a:lumMod val="50000"/>
                  </a:prstClr>
                </a:solidFill>
                <a:cs typeface="Arial" panose="020B0604020202020204" pitchFamily="34" charset="0"/>
              </a:rPr>
              <a:t> development with detailed equipment information</a:t>
            </a:r>
          </a:p>
          <a:p>
            <a:pPr marL="171450" indent="-171450" algn="l">
              <a:spcBef>
                <a:spcPts val="100"/>
              </a:spcBef>
              <a:spcAft>
                <a:spcPts val="100"/>
              </a:spcAft>
              <a:buFont typeface="Arial" panose="020B0604020202020204" pitchFamily="34" charset="0"/>
              <a:buChar char="•"/>
            </a:pPr>
            <a:r>
              <a:rPr lang="en-US" sz="1200" b="1">
                <a:solidFill>
                  <a:prstClr val="black">
                    <a:lumMod val="50000"/>
                  </a:prstClr>
                </a:solidFill>
                <a:cs typeface="Arial" panose="020B0604020202020204" pitchFamily="34" charset="0"/>
              </a:rPr>
              <a:t>Equipment criticality analysis </a:t>
            </a:r>
            <a:r>
              <a:rPr lang="en-US" sz="1200" b="0">
                <a:solidFill>
                  <a:prstClr val="black">
                    <a:lumMod val="50000"/>
                  </a:prstClr>
                </a:solidFill>
                <a:cs typeface="Arial" panose="020B0604020202020204" pitchFamily="34" charset="0"/>
              </a:rPr>
              <a:t>for all the plant equipment according to organization’s own standards</a:t>
            </a:r>
          </a:p>
          <a:p>
            <a:pPr marL="171450" indent="-171450" algn="l">
              <a:spcBef>
                <a:spcPts val="100"/>
              </a:spcBef>
              <a:spcAft>
                <a:spcPts val="100"/>
              </a:spcAft>
              <a:buFont typeface="Arial" panose="020B0604020202020204" pitchFamily="34" charset="0"/>
              <a:buChar char="•"/>
            </a:pPr>
            <a:r>
              <a:rPr lang="en-US" sz="1200" b="1">
                <a:solidFill>
                  <a:prstClr val="black">
                    <a:lumMod val="50000"/>
                  </a:prstClr>
                </a:solidFill>
                <a:cs typeface="Arial" panose="020B0604020202020204" pitchFamily="34" charset="0"/>
              </a:rPr>
              <a:t>Failure Mode and Effect Analysis </a:t>
            </a:r>
            <a:r>
              <a:rPr lang="en-US" sz="1200" b="0">
                <a:solidFill>
                  <a:prstClr val="black">
                    <a:lumMod val="50000"/>
                  </a:prstClr>
                </a:solidFill>
                <a:cs typeface="Arial" panose="020B0604020202020204" pitchFamily="34" charset="0"/>
              </a:rPr>
              <a:t>for all critical equipment (rotating equipment)</a:t>
            </a:r>
          </a:p>
          <a:p>
            <a:pPr marL="171450" indent="-171450" algn="l">
              <a:spcBef>
                <a:spcPts val="100"/>
              </a:spcBef>
              <a:spcAft>
                <a:spcPts val="100"/>
              </a:spcAft>
              <a:buFont typeface="Arial" panose="020B0604020202020204" pitchFamily="34" charset="0"/>
              <a:buChar char="•"/>
            </a:pPr>
            <a:r>
              <a:rPr lang="en-US" sz="1200" b="1">
                <a:solidFill>
                  <a:prstClr val="black">
                    <a:lumMod val="50000"/>
                  </a:prstClr>
                </a:solidFill>
                <a:cs typeface="Arial" panose="020B0604020202020204" pitchFamily="34" charset="0"/>
              </a:rPr>
              <a:t>Corrosion Management </a:t>
            </a:r>
            <a:r>
              <a:rPr lang="en-US" sz="1200" b="0">
                <a:solidFill>
                  <a:prstClr val="black">
                    <a:lumMod val="50000"/>
                  </a:prstClr>
                </a:solidFill>
                <a:cs typeface="Arial" panose="020B0604020202020204" pitchFamily="34" charset="0"/>
              </a:rPr>
              <a:t>program for static equipment</a:t>
            </a:r>
          </a:p>
          <a:p>
            <a:pPr marL="180000" indent="-180000" algn="l">
              <a:spcBef>
                <a:spcPts val="100"/>
              </a:spcBef>
              <a:spcAft>
                <a:spcPts val="100"/>
              </a:spcAft>
              <a:buFont typeface="Arial" panose="020B0604020202020204" pitchFamily="34" charset="0"/>
              <a:buChar char="•"/>
            </a:pPr>
            <a:r>
              <a:rPr lang="en-US" sz="1200" b="1">
                <a:solidFill>
                  <a:prstClr val="black">
                    <a:lumMod val="50000"/>
                  </a:prstClr>
                </a:solidFill>
                <a:cs typeface="Arial" panose="020B0604020202020204" pitchFamily="34" charset="0"/>
              </a:rPr>
              <a:t>Equipment Strategies</a:t>
            </a:r>
            <a:r>
              <a:rPr lang="en-US" sz="1200" b="0">
                <a:solidFill>
                  <a:prstClr val="black">
                    <a:lumMod val="50000"/>
                  </a:prstClr>
                </a:solidFill>
                <a:cs typeface="Arial" panose="020B0604020202020204" pitchFamily="34" charset="0"/>
              </a:rPr>
              <a:t>: </a:t>
            </a:r>
            <a:r>
              <a:rPr lang="en-US" sz="1200">
                <a:solidFill>
                  <a:prstClr val="black">
                    <a:lumMod val="50000"/>
                  </a:prstClr>
                </a:solidFill>
                <a:cs typeface="Arial" panose="020B0604020202020204" pitchFamily="34" charset="0"/>
              </a:rPr>
              <a:t>Work processes and associated enablers</a:t>
            </a:r>
            <a:r>
              <a:rPr lang="en-US" sz="1200" b="0">
                <a:solidFill>
                  <a:prstClr val="black">
                    <a:lumMod val="50000"/>
                  </a:prstClr>
                </a:solidFill>
                <a:cs typeface="Arial" panose="020B0604020202020204" pitchFamily="34" charset="0"/>
              </a:rPr>
              <a:t> that are needed to enable the deployment of different maintenance strategies</a:t>
            </a:r>
          </a:p>
          <a:p>
            <a:pPr marL="180000" indent="-180000" algn="l">
              <a:spcBef>
                <a:spcPts val="100"/>
              </a:spcBef>
              <a:spcAft>
                <a:spcPts val="100"/>
              </a:spcAft>
              <a:buFont typeface="Arial" panose="020B0604020202020204" pitchFamily="34" charset="0"/>
              <a:buChar char="•"/>
            </a:pPr>
            <a:r>
              <a:rPr lang="en-AU" sz="1200" b="1">
                <a:solidFill>
                  <a:prstClr val="black">
                    <a:lumMod val="50000"/>
                  </a:prstClr>
                </a:solidFill>
                <a:cs typeface="Arial" panose="020B0604020202020204" pitchFamily="34" charset="0"/>
              </a:rPr>
              <a:t>Optimization Strategy</a:t>
            </a:r>
            <a:r>
              <a:rPr lang="en-AU" sz="1200" b="0">
                <a:solidFill>
                  <a:prstClr val="black">
                    <a:lumMod val="50000"/>
                  </a:prstClr>
                </a:solidFill>
                <a:cs typeface="Arial" panose="020B0604020202020204" pitchFamily="34" charset="0"/>
              </a:rPr>
              <a:t>: Development of work processes and enablers to </a:t>
            </a:r>
            <a:r>
              <a:rPr lang="en-US" sz="1200" b="0">
                <a:solidFill>
                  <a:prstClr val="black">
                    <a:lumMod val="50000"/>
                  </a:prstClr>
                </a:solidFill>
                <a:cs typeface="Arial" panose="020B0604020202020204" pitchFamily="34" charset="0"/>
              </a:rPr>
              <a:t>allow the optimization of maintenance expenditures regarding plant availability</a:t>
            </a:r>
          </a:p>
          <a:p>
            <a:pPr marL="0" lvl="1" algn="l">
              <a:defRPr/>
            </a:pPr>
            <a:endParaRPr lang="en-US" sz="1050" b="0" ker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3753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470-149A-499C-8697-96E4EE3C17DF}"/>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Credential – Maintenance  &amp; Reliability Improvement</a:t>
            </a:r>
          </a:p>
        </p:txBody>
      </p:sp>
      <p:sp>
        <p:nvSpPr>
          <p:cNvPr id="4" name="Rectangle: Top Corners Rounded 3">
            <a:extLst>
              <a:ext uri="{FF2B5EF4-FFF2-40B4-BE49-F238E27FC236}">
                <a16:creationId xmlns:a16="http://schemas.microsoft.com/office/drawing/2014/main" id="{D1238EF6-6FC5-41AB-9A74-0A602FAA1872}"/>
              </a:ext>
            </a:extLst>
          </p:cNvPr>
          <p:cNvSpPr/>
          <p:nvPr/>
        </p:nvSpPr>
        <p:spPr>
          <a:xfrm rot="16200000">
            <a:off x="8993269" y="1078124"/>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Outcomes &amp; Value</a:t>
            </a:r>
          </a:p>
        </p:txBody>
      </p:sp>
      <p:sp>
        <p:nvSpPr>
          <p:cNvPr id="5" name="Rectangle 4">
            <a:extLst>
              <a:ext uri="{FF2B5EF4-FFF2-40B4-BE49-F238E27FC236}">
                <a16:creationId xmlns:a16="http://schemas.microsoft.com/office/drawing/2014/main" id="{564204D9-CA77-4E6F-BF7D-0030F0A10C76}"/>
              </a:ext>
            </a:extLst>
          </p:cNvPr>
          <p:cNvSpPr/>
          <p:nvPr/>
        </p:nvSpPr>
        <p:spPr>
          <a:xfrm>
            <a:off x="286148"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6" name="Rectangle: Top Corners Rounded 5">
            <a:extLst>
              <a:ext uri="{FF2B5EF4-FFF2-40B4-BE49-F238E27FC236}">
                <a16:creationId xmlns:a16="http://schemas.microsoft.com/office/drawing/2014/main" id="{F678C697-0E4E-4F02-A128-06B2692AF855}"/>
              </a:ext>
            </a:extLst>
          </p:cNvPr>
          <p:cNvSpPr/>
          <p:nvPr/>
        </p:nvSpPr>
        <p:spPr>
          <a:xfrm rot="5400000">
            <a:off x="2781982" y="-167331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Client Profile </a:t>
            </a:r>
          </a:p>
        </p:txBody>
      </p:sp>
      <p:sp>
        <p:nvSpPr>
          <p:cNvPr id="7" name="Rectangle: Top Corners Rounded 6">
            <a:extLst>
              <a:ext uri="{FF2B5EF4-FFF2-40B4-BE49-F238E27FC236}">
                <a16:creationId xmlns:a16="http://schemas.microsoft.com/office/drawing/2014/main" id="{D3D1E021-8A5A-4200-AD89-693FCC235FA5}"/>
              </a:ext>
            </a:extLst>
          </p:cNvPr>
          <p:cNvSpPr/>
          <p:nvPr/>
        </p:nvSpPr>
        <p:spPr>
          <a:xfrm rot="16200000">
            <a:off x="8993269" y="-152563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Business Challenges</a:t>
            </a:r>
          </a:p>
        </p:txBody>
      </p:sp>
      <p:sp>
        <p:nvSpPr>
          <p:cNvPr id="8" name="Rectangle: Top Corners Rounded 7">
            <a:extLst>
              <a:ext uri="{FF2B5EF4-FFF2-40B4-BE49-F238E27FC236}">
                <a16:creationId xmlns:a16="http://schemas.microsoft.com/office/drawing/2014/main" id="{323AE648-09C4-4C57-BD53-FD1AA40406E4}"/>
              </a:ext>
            </a:extLst>
          </p:cNvPr>
          <p:cNvSpPr/>
          <p:nvPr/>
        </p:nvSpPr>
        <p:spPr>
          <a:xfrm rot="5400000">
            <a:off x="2827246" y="1061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Solution</a:t>
            </a:r>
          </a:p>
        </p:txBody>
      </p:sp>
      <p:grpSp>
        <p:nvGrpSpPr>
          <p:cNvPr id="9" name="Group 139">
            <a:extLst>
              <a:ext uri="{FF2B5EF4-FFF2-40B4-BE49-F238E27FC236}">
                <a16:creationId xmlns:a16="http://schemas.microsoft.com/office/drawing/2014/main" id="{744361C3-EAF9-4C7D-AC01-E5E39868788A}"/>
              </a:ext>
            </a:extLst>
          </p:cNvPr>
          <p:cNvGrpSpPr>
            <a:grpSpLocks noChangeAspect="1"/>
          </p:cNvGrpSpPr>
          <p:nvPr/>
        </p:nvGrpSpPr>
        <p:grpSpPr bwMode="auto">
          <a:xfrm>
            <a:off x="5511873" y="1170773"/>
            <a:ext cx="288786" cy="287436"/>
            <a:chOff x="3615" y="3225"/>
            <a:chExt cx="428" cy="426"/>
          </a:xfrm>
          <a:solidFill>
            <a:schemeClr val="tx1"/>
          </a:solidFill>
        </p:grpSpPr>
        <p:sp>
          <p:nvSpPr>
            <p:cNvPr id="10" name="Freeform 140">
              <a:extLst>
                <a:ext uri="{FF2B5EF4-FFF2-40B4-BE49-F238E27FC236}">
                  <a16:creationId xmlns:a16="http://schemas.microsoft.com/office/drawing/2014/main" id="{316BB982-CF1A-4BD3-992C-77985D10117E}"/>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141">
              <a:extLst>
                <a:ext uri="{FF2B5EF4-FFF2-40B4-BE49-F238E27FC236}">
                  <a16:creationId xmlns:a16="http://schemas.microsoft.com/office/drawing/2014/main" id="{D7FBBD86-94FA-4C96-AC99-06B31222F450}"/>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142">
              <a:extLst>
                <a:ext uri="{FF2B5EF4-FFF2-40B4-BE49-F238E27FC236}">
                  <a16:creationId xmlns:a16="http://schemas.microsoft.com/office/drawing/2014/main" id="{D7C1EC7E-A395-49B0-8A1F-07F9E8FAC1D7}"/>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 name="Freeform 143">
              <a:extLst>
                <a:ext uri="{FF2B5EF4-FFF2-40B4-BE49-F238E27FC236}">
                  <a16:creationId xmlns:a16="http://schemas.microsoft.com/office/drawing/2014/main" id="{A4E8B5AF-AF60-46B2-9A59-FF031E0AC44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 name="Freeform 144">
              <a:extLst>
                <a:ext uri="{FF2B5EF4-FFF2-40B4-BE49-F238E27FC236}">
                  <a16:creationId xmlns:a16="http://schemas.microsoft.com/office/drawing/2014/main" id="{F28A238C-08E7-42CB-A19F-9F118BD52FD0}"/>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145">
              <a:extLst>
                <a:ext uri="{FF2B5EF4-FFF2-40B4-BE49-F238E27FC236}">
                  <a16:creationId xmlns:a16="http://schemas.microsoft.com/office/drawing/2014/main" id="{029AFFA3-7805-409B-87CA-9A35C4A22FD7}"/>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reeform 146">
              <a:extLst>
                <a:ext uri="{FF2B5EF4-FFF2-40B4-BE49-F238E27FC236}">
                  <a16:creationId xmlns:a16="http://schemas.microsoft.com/office/drawing/2014/main" id="{226D2022-92F6-4528-A7EB-5D84462C1F12}"/>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17" name="Group 16">
            <a:extLst>
              <a:ext uri="{FF2B5EF4-FFF2-40B4-BE49-F238E27FC236}">
                <a16:creationId xmlns:a16="http://schemas.microsoft.com/office/drawing/2014/main" id="{CEE34002-340E-4A09-9137-793027E5CDEF}"/>
              </a:ext>
            </a:extLst>
          </p:cNvPr>
          <p:cNvGrpSpPr/>
          <p:nvPr/>
        </p:nvGrpSpPr>
        <p:grpSpPr>
          <a:xfrm>
            <a:off x="11643021" y="3758596"/>
            <a:ext cx="273992" cy="257683"/>
            <a:chOff x="8908582" y="3538049"/>
            <a:chExt cx="273992" cy="257683"/>
          </a:xfrm>
        </p:grpSpPr>
        <p:sp>
          <p:nvSpPr>
            <p:cNvPr id="18" name="Freeform 159">
              <a:extLst>
                <a:ext uri="{FF2B5EF4-FFF2-40B4-BE49-F238E27FC236}">
                  <a16:creationId xmlns:a16="http://schemas.microsoft.com/office/drawing/2014/main" id="{52E36AD5-2C7E-4A6C-8310-00C8E6AC8E87}"/>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60">
              <a:extLst>
                <a:ext uri="{FF2B5EF4-FFF2-40B4-BE49-F238E27FC236}">
                  <a16:creationId xmlns:a16="http://schemas.microsoft.com/office/drawing/2014/main" id="{C2BD4FCA-91BC-446F-B718-E6995B79C47F}"/>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61">
              <a:extLst>
                <a:ext uri="{FF2B5EF4-FFF2-40B4-BE49-F238E27FC236}">
                  <a16:creationId xmlns:a16="http://schemas.microsoft.com/office/drawing/2014/main" id="{E3FB9538-8F12-45E4-A438-82DF7C88420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62">
              <a:extLst>
                <a:ext uri="{FF2B5EF4-FFF2-40B4-BE49-F238E27FC236}">
                  <a16:creationId xmlns:a16="http://schemas.microsoft.com/office/drawing/2014/main" id="{8C62C35C-77A2-410E-867A-442B0608A81C}"/>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63">
              <a:extLst>
                <a:ext uri="{FF2B5EF4-FFF2-40B4-BE49-F238E27FC236}">
                  <a16:creationId xmlns:a16="http://schemas.microsoft.com/office/drawing/2014/main" id="{E68F7A06-DBD1-46F4-B012-70120ECEE8F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23" name="Group 128">
            <a:extLst>
              <a:ext uri="{FF2B5EF4-FFF2-40B4-BE49-F238E27FC236}">
                <a16:creationId xmlns:a16="http://schemas.microsoft.com/office/drawing/2014/main" id="{88C2F198-8380-4AB1-B36B-BEE5101A1824}"/>
              </a:ext>
            </a:extLst>
          </p:cNvPr>
          <p:cNvGrpSpPr>
            <a:grpSpLocks noChangeAspect="1"/>
          </p:cNvGrpSpPr>
          <p:nvPr/>
        </p:nvGrpSpPr>
        <p:grpSpPr bwMode="auto">
          <a:xfrm>
            <a:off x="5670662" y="2866856"/>
            <a:ext cx="243479" cy="278727"/>
            <a:chOff x="1398" y="2998"/>
            <a:chExt cx="373" cy="427"/>
          </a:xfrm>
          <a:solidFill>
            <a:schemeClr val="tx1"/>
          </a:solidFill>
        </p:grpSpPr>
        <p:sp>
          <p:nvSpPr>
            <p:cNvPr id="24" name="Freeform 129">
              <a:extLst>
                <a:ext uri="{FF2B5EF4-FFF2-40B4-BE49-F238E27FC236}">
                  <a16:creationId xmlns:a16="http://schemas.microsoft.com/office/drawing/2014/main" id="{E0494FE8-31C1-4AB8-9937-CAE021EFBE99}"/>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130">
              <a:extLst>
                <a:ext uri="{FF2B5EF4-FFF2-40B4-BE49-F238E27FC236}">
                  <a16:creationId xmlns:a16="http://schemas.microsoft.com/office/drawing/2014/main" id="{4EACF834-4694-4D61-8709-AB3E9CEDF96D}"/>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6" name="Freeform 131">
              <a:extLst>
                <a:ext uri="{FF2B5EF4-FFF2-40B4-BE49-F238E27FC236}">
                  <a16:creationId xmlns:a16="http://schemas.microsoft.com/office/drawing/2014/main" id="{2C79342F-67C2-4046-A93A-50DEE46374E9}"/>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132">
              <a:extLst>
                <a:ext uri="{FF2B5EF4-FFF2-40B4-BE49-F238E27FC236}">
                  <a16:creationId xmlns:a16="http://schemas.microsoft.com/office/drawing/2014/main" id="{FE9E5940-956E-481D-BBA7-F6F97E91C2B1}"/>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133">
              <a:extLst>
                <a:ext uri="{FF2B5EF4-FFF2-40B4-BE49-F238E27FC236}">
                  <a16:creationId xmlns:a16="http://schemas.microsoft.com/office/drawing/2014/main" id="{31F00396-BC15-4B25-B88B-B35B8E707886}"/>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9" name="Freeform 134">
              <a:extLst>
                <a:ext uri="{FF2B5EF4-FFF2-40B4-BE49-F238E27FC236}">
                  <a16:creationId xmlns:a16="http://schemas.microsoft.com/office/drawing/2014/main" id="{91B397B9-C5AF-4D3B-8B1E-4B92B653592D}"/>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0" name="Freeform 135">
              <a:extLst>
                <a:ext uri="{FF2B5EF4-FFF2-40B4-BE49-F238E27FC236}">
                  <a16:creationId xmlns:a16="http://schemas.microsoft.com/office/drawing/2014/main" id="{579D7A12-A583-4ECC-AE3D-1853AFF3C940}"/>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Freeform 136">
              <a:extLst>
                <a:ext uri="{FF2B5EF4-FFF2-40B4-BE49-F238E27FC236}">
                  <a16:creationId xmlns:a16="http://schemas.microsoft.com/office/drawing/2014/main" id="{EFCD414E-B07A-419E-88F2-8891FFD82B5E}"/>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2" name="Freeform 137">
              <a:extLst>
                <a:ext uri="{FF2B5EF4-FFF2-40B4-BE49-F238E27FC236}">
                  <a16:creationId xmlns:a16="http://schemas.microsoft.com/office/drawing/2014/main" id="{672C1034-3466-40BA-BA60-F84AECE83AFE}"/>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3" name="Freeform 138">
              <a:extLst>
                <a:ext uri="{FF2B5EF4-FFF2-40B4-BE49-F238E27FC236}">
                  <a16:creationId xmlns:a16="http://schemas.microsoft.com/office/drawing/2014/main" id="{51A69A5B-7AE1-44F3-BCE1-7855B2A1EB5D}"/>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39">
              <a:extLst>
                <a:ext uri="{FF2B5EF4-FFF2-40B4-BE49-F238E27FC236}">
                  <a16:creationId xmlns:a16="http://schemas.microsoft.com/office/drawing/2014/main" id="{D63FD5A8-932A-47D6-ACB4-4FB5798846B3}"/>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40">
              <a:extLst>
                <a:ext uri="{FF2B5EF4-FFF2-40B4-BE49-F238E27FC236}">
                  <a16:creationId xmlns:a16="http://schemas.microsoft.com/office/drawing/2014/main" id="{6EEC50CF-9D0C-40B9-8C3B-2B0BC038D0A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6" name="Group 26">
            <a:extLst>
              <a:ext uri="{FF2B5EF4-FFF2-40B4-BE49-F238E27FC236}">
                <a16:creationId xmlns:a16="http://schemas.microsoft.com/office/drawing/2014/main" id="{F73CB1C1-4138-4CF9-994A-DC0B4FE2C104}"/>
              </a:ext>
            </a:extLst>
          </p:cNvPr>
          <p:cNvGrpSpPr>
            <a:grpSpLocks noChangeAspect="1"/>
          </p:cNvGrpSpPr>
          <p:nvPr/>
        </p:nvGrpSpPr>
        <p:grpSpPr bwMode="auto">
          <a:xfrm>
            <a:off x="11629752" y="1163873"/>
            <a:ext cx="300530" cy="301237"/>
            <a:chOff x="4482" y="444"/>
            <a:chExt cx="425" cy="426"/>
          </a:xfrm>
          <a:solidFill>
            <a:schemeClr val="tx1"/>
          </a:solidFill>
        </p:grpSpPr>
        <p:sp>
          <p:nvSpPr>
            <p:cNvPr id="37" name="Freeform 27">
              <a:extLst>
                <a:ext uri="{FF2B5EF4-FFF2-40B4-BE49-F238E27FC236}">
                  <a16:creationId xmlns:a16="http://schemas.microsoft.com/office/drawing/2014/main" id="{EA32237A-E831-4CC4-816B-B7398D65F860}"/>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28">
              <a:extLst>
                <a:ext uri="{FF2B5EF4-FFF2-40B4-BE49-F238E27FC236}">
                  <a16:creationId xmlns:a16="http://schemas.microsoft.com/office/drawing/2014/main" id="{E01C8707-FA3B-40D0-BA83-825C5AF8BA18}"/>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29">
              <a:extLst>
                <a:ext uri="{FF2B5EF4-FFF2-40B4-BE49-F238E27FC236}">
                  <a16:creationId xmlns:a16="http://schemas.microsoft.com/office/drawing/2014/main" id="{86AFD5FB-C5A7-4247-95F2-5B58F0C30C7C}"/>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30">
              <a:extLst>
                <a:ext uri="{FF2B5EF4-FFF2-40B4-BE49-F238E27FC236}">
                  <a16:creationId xmlns:a16="http://schemas.microsoft.com/office/drawing/2014/main" id="{E629AF91-6CAD-420A-AB6F-1051F9EAA51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31">
              <a:extLst>
                <a:ext uri="{FF2B5EF4-FFF2-40B4-BE49-F238E27FC236}">
                  <a16:creationId xmlns:a16="http://schemas.microsoft.com/office/drawing/2014/main" id="{49EEF271-1ED0-4BA5-AB6D-E19F5FF8D248}"/>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Rectangle 32">
              <a:extLst>
                <a:ext uri="{FF2B5EF4-FFF2-40B4-BE49-F238E27FC236}">
                  <a16:creationId xmlns:a16="http://schemas.microsoft.com/office/drawing/2014/main" id="{7379E72B-AA70-4830-BF7A-ACB7A76D911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Rectangle 33">
              <a:extLst>
                <a:ext uri="{FF2B5EF4-FFF2-40B4-BE49-F238E27FC236}">
                  <a16:creationId xmlns:a16="http://schemas.microsoft.com/office/drawing/2014/main" id="{7319CC34-92B6-4DA5-B5AF-4E98FFF7A0ED}"/>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34">
              <a:extLst>
                <a:ext uri="{FF2B5EF4-FFF2-40B4-BE49-F238E27FC236}">
                  <a16:creationId xmlns:a16="http://schemas.microsoft.com/office/drawing/2014/main" id="{7490071D-726B-4406-90A9-D24FC2EBB50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35">
              <a:extLst>
                <a:ext uri="{FF2B5EF4-FFF2-40B4-BE49-F238E27FC236}">
                  <a16:creationId xmlns:a16="http://schemas.microsoft.com/office/drawing/2014/main" id="{7477D646-CBFD-4E8D-9D1B-2B436AED9E1B}"/>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36">
              <a:extLst>
                <a:ext uri="{FF2B5EF4-FFF2-40B4-BE49-F238E27FC236}">
                  <a16:creationId xmlns:a16="http://schemas.microsoft.com/office/drawing/2014/main" id="{5D41279F-C6EA-4697-AC3A-4F0968C960D0}"/>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37">
              <a:extLst>
                <a:ext uri="{FF2B5EF4-FFF2-40B4-BE49-F238E27FC236}">
                  <a16:creationId xmlns:a16="http://schemas.microsoft.com/office/drawing/2014/main" id="{3BC426E1-0E0E-446B-9A3C-DA93477797C7}"/>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5" name="Rectangle 54">
            <a:extLst>
              <a:ext uri="{FF2B5EF4-FFF2-40B4-BE49-F238E27FC236}">
                <a16:creationId xmlns:a16="http://schemas.microsoft.com/office/drawing/2014/main" id="{8E91E206-58C7-4B88-9A49-EE89BB5F3944}"/>
              </a:ext>
            </a:extLst>
          </p:cNvPr>
          <p:cNvSpPr/>
          <p:nvPr/>
        </p:nvSpPr>
        <p:spPr>
          <a:xfrm>
            <a:off x="6510973" y="1607175"/>
            <a:ext cx="5321018" cy="196737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sp>
        <p:nvSpPr>
          <p:cNvPr id="56" name="Rectangle 55">
            <a:extLst>
              <a:ext uri="{FF2B5EF4-FFF2-40B4-BE49-F238E27FC236}">
                <a16:creationId xmlns:a16="http://schemas.microsoft.com/office/drawing/2014/main" id="{B9286B92-92B7-4CD7-9AD7-2FB45B50C4AF}"/>
              </a:ext>
            </a:extLst>
          </p:cNvPr>
          <p:cNvSpPr/>
          <p:nvPr/>
        </p:nvSpPr>
        <p:spPr>
          <a:xfrm>
            <a:off x="6488650" y="4132904"/>
            <a:ext cx="5420016" cy="2028410"/>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57" name="Rectangle 56">
            <a:extLst>
              <a:ext uri="{FF2B5EF4-FFF2-40B4-BE49-F238E27FC236}">
                <a16:creationId xmlns:a16="http://schemas.microsoft.com/office/drawing/2014/main" id="{20D36DAF-5F04-4BF7-9F28-B16DE3E38434}"/>
              </a:ext>
            </a:extLst>
          </p:cNvPr>
          <p:cNvSpPr/>
          <p:nvPr/>
        </p:nvSpPr>
        <p:spPr>
          <a:xfrm>
            <a:off x="6510972" y="5542153"/>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sp>
        <p:nvSpPr>
          <p:cNvPr id="64" name="Rectangle 63">
            <a:extLst>
              <a:ext uri="{FF2B5EF4-FFF2-40B4-BE49-F238E27FC236}">
                <a16:creationId xmlns:a16="http://schemas.microsoft.com/office/drawing/2014/main" id="{158CA2D9-02CD-4F32-9DCF-9E7CAD008FAB}"/>
              </a:ext>
            </a:extLst>
          </p:cNvPr>
          <p:cNvSpPr/>
          <p:nvPr/>
        </p:nvSpPr>
        <p:spPr>
          <a:xfrm>
            <a:off x="286149"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grpSp>
        <p:nvGrpSpPr>
          <p:cNvPr id="67" name="Group 139">
            <a:extLst>
              <a:ext uri="{FF2B5EF4-FFF2-40B4-BE49-F238E27FC236}">
                <a16:creationId xmlns:a16="http://schemas.microsoft.com/office/drawing/2014/main" id="{BFE4057A-9AA9-49B9-8F26-AC8744D31EF2}"/>
              </a:ext>
            </a:extLst>
          </p:cNvPr>
          <p:cNvGrpSpPr>
            <a:grpSpLocks noChangeAspect="1"/>
          </p:cNvGrpSpPr>
          <p:nvPr/>
        </p:nvGrpSpPr>
        <p:grpSpPr bwMode="auto">
          <a:xfrm>
            <a:off x="5511874" y="1170773"/>
            <a:ext cx="288786" cy="287436"/>
            <a:chOff x="3615" y="3225"/>
            <a:chExt cx="428" cy="426"/>
          </a:xfrm>
          <a:solidFill>
            <a:schemeClr val="tx1"/>
          </a:solidFill>
        </p:grpSpPr>
        <p:sp>
          <p:nvSpPr>
            <p:cNvPr id="68" name="Freeform 140">
              <a:extLst>
                <a:ext uri="{FF2B5EF4-FFF2-40B4-BE49-F238E27FC236}">
                  <a16:creationId xmlns:a16="http://schemas.microsoft.com/office/drawing/2014/main" id="{6D045497-A625-4C5C-BFDD-286A1D0100C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9" name="Freeform 141">
              <a:extLst>
                <a:ext uri="{FF2B5EF4-FFF2-40B4-BE49-F238E27FC236}">
                  <a16:creationId xmlns:a16="http://schemas.microsoft.com/office/drawing/2014/main" id="{4D188BF7-CE67-4025-82F1-EA749EC7A88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0" name="Freeform 142">
              <a:extLst>
                <a:ext uri="{FF2B5EF4-FFF2-40B4-BE49-F238E27FC236}">
                  <a16:creationId xmlns:a16="http://schemas.microsoft.com/office/drawing/2014/main" id="{73CD6E8E-D9CA-44D5-82B1-0D741C9C421F}"/>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1" name="Freeform 143">
              <a:extLst>
                <a:ext uri="{FF2B5EF4-FFF2-40B4-BE49-F238E27FC236}">
                  <a16:creationId xmlns:a16="http://schemas.microsoft.com/office/drawing/2014/main" id="{1F9A4177-F486-4BF6-A282-BEC1324E2B20}"/>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144">
              <a:extLst>
                <a:ext uri="{FF2B5EF4-FFF2-40B4-BE49-F238E27FC236}">
                  <a16:creationId xmlns:a16="http://schemas.microsoft.com/office/drawing/2014/main" id="{E3032CB1-C776-4672-A8FA-958E9876496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145">
              <a:extLst>
                <a:ext uri="{FF2B5EF4-FFF2-40B4-BE49-F238E27FC236}">
                  <a16:creationId xmlns:a16="http://schemas.microsoft.com/office/drawing/2014/main" id="{A4C3EB41-A3C9-4208-A9FE-6745E4082E88}"/>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4" name="Freeform 146">
              <a:extLst>
                <a:ext uri="{FF2B5EF4-FFF2-40B4-BE49-F238E27FC236}">
                  <a16:creationId xmlns:a16="http://schemas.microsoft.com/office/drawing/2014/main" id="{708BE7A2-625E-49E2-A749-B1545B031237}"/>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75" name="Group 74">
            <a:extLst>
              <a:ext uri="{FF2B5EF4-FFF2-40B4-BE49-F238E27FC236}">
                <a16:creationId xmlns:a16="http://schemas.microsoft.com/office/drawing/2014/main" id="{9255B582-FAD6-46FB-B1BD-4D22F164A1D4}"/>
              </a:ext>
            </a:extLst>
          </p:cNvPr>
          <p:cNvGrpSpPr/>
          <p:nvPr/>
        </p:nvGrpSpPr>
        <p:grpSpPr>
          <a:xfrm>
            <a:off x="11643022" y="3758596"/>
            <a:ext cx="273992" cy="257683"/>
            <a:chOff x="8908582" y="3538049"/>
            <a:chExt cx="273992" cy="257683"/>
          </a:xfrm>
        </p:grpSpPr>
        <p:sp>
          <p:nvSpPr>
            <p:cNvPr id="76" name="Freeform 159">
              <a:extLst>
                <a:ext uri="{FF2B5EF4-FFF2-40B4-BE49-F238E27FC236}">
                  <a16:creationId xmlns:a16="http://schemas.microsoft.com/office/drawing/2014/main" id="{F4113B14-9634-416B-A842-9A5EF6B87DA6}"/>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7" name="Freeform 160">
              <a:extLst>
                <a:ext uri="{FF2B5EF4-FFF2-40B4-BE49-F238E27FC236}">
                  <a16:creationId xmlns:a16="http://schemas.microsoft.com/office/drawing/2014/main" id="{1439027F-5914-4147-88DF-2F54171EB0A2}"/>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8" name="Freeform 161">
              <a:extLst>
                <a:ext uri="{FF2B5EF4-FFF2-40B4-BE49-F238E27FC236}">
                  <a16:creationId xmlns:a16="http://schemas.microsoft.com/office/drawing/2014/main" id="{60540E70-C7BF-40F3-9840-525D3F58CBA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9" name="Freeform 162">
              <a:extLst>
                <a:ext uri="{FF2B5EF4-FFF2-40B4-BE49-F238E27FC236}">
                  <a16:creationId xmlns:a16="http://schemas.microsoft.com/office/drawing/2014/main" id="{515797A8-0F43-446F-A7A2-83EA2F0F49B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0" name="Freeform 163">
              <a:extLst>
                <a:ext uri="{FF2B5EF4-FFF2-40B4-BE49-F238E27FC236}">
                  <a16:creationId xmlns:a16="http://schemas.microsoft.com/office/drawing/2014/main" id="{30A29D99-6AA6-4548-A7B8-0718C7B1FB4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1" name="Group 128">
            <a:extLst>
              <a:ext uri="{FF2B5EF4-FFF2-40B4-BE49-F238E27FC236}">
                <a16:creationId xmlns:a16="http://schemas.microsoft.com/office/drawing/2014/main" id="{DA5A0160-EFF5-4080-9912-B567528C80A4}"/>
              </a:ext>
            </a:extLst>
          </p:cNvPr>
          <p:cNvGrpSpPr>
            <a:grpSpLocks noChangeAspect="1"/>
          </p:cNvGrpSpPr>
          <p:nvPr/>
        </p:nvGrpSpPr>
        <p:grpSpPr bwMode="auto">
          <a:xfrm>
            <a:off x="5670663" y="2866856"/>
            <a:ext cx="243479" cy="278727"/>
            <a:chOff x="1398" y="2998"/>
            <a:chExt cx="373" cy="427"/>
          </a:xfrm>
          <a:solidFill>
            <a:schemeClr val="tx1"/>
          </a:solidFill>
        </p:grpSpPr>
        <p:sp>
          <p:nvSpPr>
            <p:cNvPr id="82" name="Freeform 129">
              <a:extLst>
                <a:ext uri="{FF2B5EF4-FFF2-40B4-BE49-F238E27FC236}">
                  <a16:creationId xmlns:a16="http://schemas.microsoft.com/office/drawing/2014/main" id="{F4A965E1-524D-4475-AB13-480CA3F091CA}"/>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3" name="Freeform 130">
              <a:extLst>
                <a:ext uri="{FF2B5EF4-FFF2-40B4-BE49-F238E27FC236}">
                  <a16:creationId xmlns:a16="http://schemas.microsoft.com/office/drawing/2014/main" id="{F418DF7F-C0EB-47DB-BEF1-BFA48EF36EB9}"/>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4" name="Freeform 131">
              <a:extLst>
                <a:ext uri="{FF2B5EF4-FFF2-40B4-BE49-F238E27FC236}">
                  <a16:creationId xmlns:a16="http://schemas.microsoft.com/office/drawing/2014/main" id="{F17C3989-1CD0-4EDE-A9A4-31828BDBCF5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5" name="Freeform 132">
              <a:extLst>
                <a:ext uri="{FF2B5EF4-FFF2-40B4-BE49-F238E27FC236}">
                  <a16:creationId xmlns:a16="http://schemas.microsoft.com/office/drawing/2014/main" id="{8F6B955A-AB1E-4474-A3ED-0133231EDAB6}"/>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6" name="Freeform 133">
              <a:extLst>
                <a:ext uri="{FF2B5EF4-FFF2-40B4-BE49-F238E27FC236}">
                  <a16:creationId xmlns:a16="http://schemas.microsoft.com/office/drawing/2014/main" id="{BB6F1A7D-7F57-4871-96D1-718BB2D9ABAD}"/>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34">
              <a:extLst>
                <a:ext uri="{FF2B5EF4-FFF2-40B4-BE49-F238E27FC236}">
                  <a16:creationId xmlns:a16="http://schemas.microsoft.com/office/drawing/2014/main" id="{404F2A3E-031B-406A-91C9-B900BD5253E8}"/>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35">
              <a:extLst>
                <a:ext uri="{FF2B5EF4-FFF2-40B4-BE49-F238E27FC236}">
                  <a16:creationId xmlns:a16="http://schemas.microsoft.com/office/drawing/2014/main" id="{0901CFAF-561E-478C-BF6E-7EDC4E2649D9}"/>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36">
              <a:extLst>
                <a:ext uri="{FF2B5EF4-FFF2-40B4-BE49-F238E27FC236}">
                  <a16:creationId xmlns:a16="http://schemas.microsoft.com/office/drawing/2014/main" id="{CE42E0DC-CC09-4487-AD27-020E7F864DD6}"/>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0" name="Freeform 137">
              <a:extLst>
                <a:ext uri="{FF2B5EF4-FFF2-40B4-BE49-F238E27FC236}">
                  <a16:creationId xmlns:a16="http://schemas.microsoft.com/office/drawing/2014/main" id="{36453E86-8DB6-4D4B-A287-3D20D56B2137}"/>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1" name="Freeform 138">
              <a:extLst>
                <a:ext uri="{FF2B5EF4-FFF2-40B4-BE49-F238E27FC236}">
                  <a16:creationId xmlns:a16="http://schemas.microsoft.com/office/drawing/2014/main" id="{F902AF33-83F3-41FB-9BD6-6796E330F5D7}"/>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2" name="Freeform 139">
              <a:extLst>
                <a:ext uri="{FF2B5EF4-FFF2-40B4-BE49-F238E27FC236}">
                  <a16:creationId xmlns:a16="http://schemas.microsoft.com/office/drawing/2014/main" id="{4DEC72DA-4FEF-427A-ADE5-F1862450E8AB}"/>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3" name="Freeform 140">
              <a:extLst>
                <a:ext uri="{FF2B5EF4-FFF2-40B4-BE49-F238E27FC236}">
                  <a16:creationId xmlns:a16="http://schemas.microsoft.com/office/drawing/2014/main" id="{F4ECFB58-F409-46F0-A247-8A909B0D4245}"/>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94" name="Group 26">
            <a:extLst>
              <a:ext uri="{FF2B5EF4-FFF2-40B4-BE49-F238E27FC236}">
                <a16:creationId xmlns:a16="http://schemas.microsoft.com/office/drawing/2014/main" id="{9B5E3FBB-7FF4-495C-8813-7244392D36FB}"/>
              </a:ext>
            </a:extLst>
          </p:cNvPr>
          <p:cNvGrpSpPr>
            <a:grpSpLocks noChangeAspect="1"/>
          </p:cNvGrpSpPr>
          <p:nvPr/>
        </p:nvGrpSpPr>
        <p:grpSpPr bwMode="auto">
          <a:xfrm>
            <a:off x="11629753" y="1163873"/>
            <a:ext cx="300530" cy="301237"/>
            <a:chOff x="4482" y="444"/>
            <a:chExt cx="425" cy="426"/>
          </a:xfrm>
          <a:solidFill>
            <a:schemeClr val="tx1"/>
          </a:solidFill>
        </p:grpSpPr>
        <p:sp>
          <p:nvSpPr>
            <p:cNvPr id="95" name="Freeform 27">
              <a:extLst>
                <a:ext uri="{FF2B5EF4-FFF2-40B4-BE49-F238E27FC236}">
                  <a16:creationId xmlns:a16="http://schemas.microsoft.com/office/drawing/2014/main" id="{748360DD-E1D4-4DFC-B661-847AC320EFC3}"/>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6" name="Freeform 28">
              <a:extLst>
                <a:ext uri="{FF2B5EF4-FFF2-40B4-BE49-F238E27FC236}">
                  <a16:creationId xmlns:a16="http://schemas.microsoft.com/office/drawing/2014/main" id="{FC522BF2-5462-4373-BF0C-357EB5638ECD}"/>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7" name="Freeform 29">
              <a:extLst>
                <a:ext uri="{FF2B5EF4-FFF2-40B4-BE49-F238E27FC236}">
                  <a16:creationId xmlns:a16="http://schemas.microsoft.com/office/drawing/2014/main" id="{294A875D-8FB1-4A62-B8C0-759BD9097893}"/>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8" name="Freeform 30">
              <a:extLst>
                <a:ext uri="{FF2B5EF4-FFF2-40B4-BE49-F238E27FC236}">
                  <a16:creationId xmlns:a16="http://schemas.microsoft.com/office/drawing/2014/main" id="{98EEB83C-F0A5-48C0-B631-B7404FAD8F9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9" name="Freeform 31">
              <a:extLst>
                <a:ext uri="{FF2B5EF4-FFF2-40B4-BE49-F238E27FC236}">
                  <a16:creationId xmlns:a16="http://schemas.microsoft.com/office/drawing/2014/main" id="{20BE02E0-6AE8-45CB-AC08-4732915D3FFB}"/>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0" name="Rectangle 32">
              <a:extLst>
                <a:ext uri="{FF2B5EF4-FFF2-40B4-BE49-F238E27FC236}">
                  <a16:creationId xmlns:a16="http://schemas.microsoft.com/office/drawing/2014/main" id="{8B69A763-3764-4AF5-8B85-4FF32A761357}"/>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1" name="Rectangle 33">
              <a:extLst>
                <a:ext uri="{FF2B5EF4-FFF2-40B4-BE49-F238E27FC236}">
                  <a16:creationId xmlns:a16="http://schemas.microsoft.com/office/drawing/2014/main" id="{1DB8A74E-CF57-4B9C-8910-24AA395C14AC}"/>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Freeform 34">
              <a:extLst>
                <a:ext uri="{FF2B5EF4-FFF2-40B4-BE49-F238E27FC236}">
                  <a16:creationId xmlns:a16="http://schemas.microsoft.com/office/drawing/2014/main" id="{1498B9C8-C531-46E9-9EB6-0028F8B9E0DE}"/>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3" name="Freeform 35">
              <a:extLst>
                <a:ext uri="{FF2B5EF4-FFF2-40B4-BE49-F238E27FC236}">
                  <a16:creationId xmlns:a16="http://schemas.microsoft.com/office/drawing/2014/main" id="{5BBD86A2-A51F-4762-8E6D-357D925F797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4" name="Freeform 36">
              <a:extLst>
                <a:ext uri="{FF2B5EF4-FFF2-40B4-BE49-F238E27FC236}">
                  <a16:creationId xmlns:a16="http://schemas.microsoft.com/office/drawing/2014/main" id="{967961A5-DA58-4EF5-B812-6CEB3EB14067}"/>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5" name="Freeform 37">
              <a:extLst>
                <a:ext uri="{FF2B5EF4-FFF2-40B4-BE49-F238E27FC236}">
                  <a16:creationId xmlns:a16="http://schemas.microsoft.com/office/drawing/2014/main" id="{DA081920-C0D1-4EC2-90ED-2461830A86C6}"/>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58" name="Group 81">
            <a:extLst>
              <a:ext uri="{FF2B5EF4-FFF2-40B4-BE49-F238E27FC236}">
                <a16:creationId xmlns:a16="http://schemas.microsoft.com/office/drawing/2014/main" id="{0361F021-52E4-2040-0D30-FF3799D2173E}"/>
              </a:ext>
            </a:extLst>
          </p:cNvPr>
          <p:cNvGrpSpPr>
            <a:grpSpLocks noChangeAspect="1"/>
          </p:cNvGrpSpPr>
          <p:nvPr/>
        </p:nvGrpSpPr>
        <p:grpSpPr bwMode="auto">
          <a:xfrm>
            <a:off x="11252881" y="3752111"/>
            <a:ext cx="275750" cy="276396"/>
            <a:chOff x="2400" y="1718"/>
            <a:chExt cx="427" cy="428"/>
          </a:xfrm>
          <a:solidFill>
            <a:schemeClr val="tx1"/>
          </a:solidFill>
        </p:grpSpPr>
        <p:sp>
          <p:nvSpPr>
            <p:cNvPr id="59" name="Freeform 82">
              <a:extLst>
                <a:ext uri="{FF2B5EF4-FFF2-40B4-BE49-F238E27FC236}">
                  <a16:creationId xmlns:a16="http://schemas.microsoft.com/office/drawing/2014/main" id="{EAC65A31-BB50-9874-9179-E54D2D941E87}"/>
                </a:ext>
              </a:extLst>
            </p:cNvPr>
            <p:cNvSpPr>
              <a:spLocks/>
            </p:cNvSpPr>
            <p:nvPr/>
          </p:nvSpPr>
          <p:spPr bwMode="auto">
            <a:xfrm>
              <a:off x="2400" y="1844"/>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5" name="Freeform 83">
              <a:extLst>
                <a:ext uri="{FF2B5EF4-FFF2-40B4-BE49-F238E27FC236}">
                  <a16:creationId xmlns:a16="http://schemas.microsoft.com/office/drawing/2014/main" id="{5F12D65A-9FE2-5D26-85A3-B37ECC101417}"/>
                </a:ext>
              </a:extLst>
            </p:cNvPr>
            <p:cNvSpPr>
              <a:spLocks noEditPoints="1"/>
            </p:cNvSpPr>
            <p:nvPr/>
          </p:nvSpPr>
          <p:spPr bwMode="auto">
            <a:xfrm>
              <a:off x="2400" y="1719"/>
              <a:ext cx="427" cy="427"/>
            </a:xfrm>
            <a:custGeom>
              <a:avLst/>
              <a:gdLst>
                <a:gd name="T0" fmla="*/ 144 w 288"/>
                <a:gd name="T1" fmla="*/ 288 h 288"/>
                <a:gd name="T2" fmla="*/ 139 w 288"/>
                <a:gd name="T3" fmla="*/ 285 h 288"/>
                <a:gd name="T4" fmla="*/ 1 w 288"/>
                <a:gd name="T5" fmla="*/ 93 h 288"/>
                <a:gd name="T6" fmla="*/ 1 w 288"/>
                <a:gd name="T7" fmla="*/ 86 h 288"/>
                <a:gd name="T8" fmla="*/ 61 w 288"/>
                <a:gd name="T9" fmla="*/ 2 h 288"/>
                <a:gd name="T10" fmla="*/ 66 w 288"/>
                <a:gd name="T11" fmla="*/ 0 h 288"/>
                <a:gd name="T12" fmla="*/ 222 w 288"/>
                <a:gd name="T13" fmla="*/ 0 h 288"/>
                <a:gd name="T14" fmla="*/ 227 w 288"/>
                <a:gd name="T15" fmla="*/ 2 h 288"/>
                <a:gd name="T16" fmla="*/ 287 w 288"/>
                <a:gd name="T17" fmla="*/ 86 h 288"/>
                <a:gd name="T18" fmla="*/ 287 w 288"/>
                <a:gd name="T19" fmla="*/ 93 h 288"/>
                <a:gd name="T20" fmla="*/ 149 w 288"/>
                <a:gd name="T21" fmla="*/ 285 h 288"/>
                <a:gd name="T22" fmla="*/ 144 w 288"/>
                <a:gd name="T23" fmla="*/ 288 h 288"/>
                <a:gd name="T24" fmla="*/ 13 w 288"/>
                <a:gd name="T25" fmla="*/ 90 h 288"/>
                <a:gd name="T26" fmla="*/ 144 w 288"/>
                <a:gd name="T27" fmla="*/ 272 h 288"/>
                <a:gd name="T28" fmla="*/ 275 w 288"/>
                <a:gd name="T29" fmla="*/ 90 h 288"/>
                <a:gd name="T30" fmla="*/ 219 w 288"/>
                <a:gd name="T31" fmla="*/ 12 h 288"/>
                <a:gd name="T32" fmla="*/ 69 w 288"/>
                <a:gd name="T33" fmla="*/ 12 h 288"/>
                <a:gd name="T34" fmla="*/ 13 w 288"/>
                <a:gd name="T35" fmla="*/ 9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288"/>
                  </a:moveTo>
                  <a:cubicBezTo>
                    <a:pt x="142" y="288"/>
                    <a:pt x="140" y="287"/>
                    <a:pt x="139" y="285"/>
                  </a:cubicBezTo>
                  <a:cubicBezTo>
                    <a:pt x="1" y="93"/>
                    <a:pt x="1" y="93"/>
                    <a:pt x="1" y="93"/>
                  </a:cubicBezTo>
                  <a:cubicBezTo>
                    <a:pt x="0" y="91"/>
                    <a:pt x="0" y="88"/>
                    <a:pt x="1" y="86"/>
                  </a:cubicBezTo>
                  <a:cubicBezTo>
                    <a:pt x="61" y="2"/>
                    <a:pt x="61" y="2"/>
                    <a:pt x="61" y="2"/>
                  </a:cubicBezTo>
                  <a:cubicBezTo>
                    <a:pt x="62" y="1"/>
                    <a:pt x="64" y="0"/>
                    <a:pt x="66" y="0"/>
                  </a:cubicBezTo>
                  <a:cubicBezTo>
                    <a:pt x="222" y="0"/>
                    <a:pt x="222" y="0"/>
                    <a:pt x="222" y="0"/>
                  </a:cubicBezTo>
                  <a:cubicBezTo>
                    <a:pt x="224" y="0"/>
                    <a:pt x="226" y="1"/>
                    <a:pt x="227" y="2"/>
                  </a:cubicBezTo>
                  <a:cubicBezTo>
                    <a:pt x="287" y="86"/>
                    <a:pt x="287" y="86"/>
                    <a:pt x="287" y="86"/>
                  </a:cubicBezTo>
                  <a:cubicBezTo>
                    <a:pt x="288" y="88"/>
                    <a:pt x="288" y="91"/>
                    <a:pt x="287" y="93"/>
                  </a:cubicBezTo>
                  <a:cubicBezTo>
                    <a:pt x="149" y="285"/>
                    <a:pt x="149" y="285"/>
                    <a:pt x="149" y="285"/>
                  </a:cubicBezTo>
                  <a:cubicBezTo>
                    <a:pt x="148" y="287"/>
                    <a:pt x="146" y="288"/>
                    <a:pt x="144" y="288"/>
                  </a:cubicBezTo>
                  <a:close/>
                  <a:moveTo>
                    <a:pt x="13" y="90"/>
                  </a:moveTo>
                  <a:cubicBezTo>
                    <a:pt x="144" y="272"/>
                    <a:pt x="144" y="272"/>
                    <a:pt x="144" y="272"/>
                  </a:cubicBezTo>
                  <a:cubicBezTo>
                    <a:pt x="275" y="90"/>
                    <a:pt x="275" y="90"/>
                    <a:pt x="275" y="90"/>
                  </a:cubicBezTo>
                  <a:cubicBezTo>
                    <a:pt x="219" y="12"/>
                    <a:pt x="219" y="12"/>
                    <a:pt x="219" y="12"/>
                  </a:cubicBezTo>
                  <a:cubicBezTo>
                    <a:pt x="69" y="12"/>
                    <a:pt x="69" y="12"/>
                    <a:pt x="69" y="12"/>
                  </a:cubicBez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Freeform 84">
              <a:extLst>
                <a:ext uri="{FF2B5EF4-FFF2-40B4-BE49-F238E27FC236}">
                  <a16:creationId xmlns:a16="http://schemas.microsoft.com/office/drawing/2014/main" id="{2F3EDB5F-157F-9937-E6ED-B9060F184B47}"/>
                </a:ext>
              </a:extLst>
            </p:cNvPr>
            <p:cNvSpPr>
              <a:spLocks noEditPoints="1"/>
            </p:cNvSpPr>
            <p:nvPr/>
          </p:nvSpPr>
          <p:spPr bwMode="auto">
            <a:xfrm>
              <a:off x="2525" y="1718"/>
              <a:ext cx="177" cy="428"/>
            </a:xfrm>
            <a:custGeom>
              <a:avLst/>
              <a:gdLst>
                <a:gd name="T0" fmla="*/ 60 w 120"/>
                <a:gd name="T1" fmla="*/ 289 h 289"/>
                <a:gd name="T2" fmla="*/ 54 w 120"/>
                <a:gd name="T3" fmla="*/ 284 h 289"/>
                <a:gd name="T4" fmla="*/ 0 w 120"/>
                <a:gd name="T5" fmla="*/ 92 h 289"/>
                <a:gd name="T6" fmla="*/ 1 w 120"/>
                <a:gd name="T7" fmla="*/ 88 h 289"/>
                <a:gd name="T8" fmla="*/ 55 w 120"/>
                <a:gd name="T9" fmla="*/ 4 h 289"/>
                <a:gd name="T10" fmla="*/ 65 w 120"/>
                <a:gd name="T11" fmla="*/ 4 h 289"/>
                <a:gd name="T12" fmla="*/ 119 w 120"/>
                <a:gd name="T13" fmla="*/ 88 h 289"/>
                <a:gd name="T14" fmla="*/ 120 w 120"/>
                <a:gd name="T15" fmla="*/ 92 h 289"/>
                <a:gd name="T16" fmla="*/ 66 w 120"/>
                <a:gd name="T17" fmla="*/ 284 h 289"/>
                <a:gd name="T18" fmla="*/ 60 w 120"/>
                <a:gd name="T19" fmla="*/ 289 h 289"/>
                <a:gd name="T20" fmla="*/ 13 w 120"/>
                <a:gd name="T21" fmla="*/ 92 h 289"/>
                <a:gd name="T22" fmla="*/ 60 w 120"/>
                <a:gd name="T23" fmla="*/ 261 h 289"/>
                <a:gd name="T24" fmla="*/ 108 w 120"/>
                <a:gd name="T25" fmla="*/ 92 h 289"/>
                <a:gd name="T26" fmla="*/ 60 w 120"/>
                <a:gd name="T27" fmla="*/ 18 h 289"/>
                <a:gd name="T28" fmla="*/ 13 w 120"/>
                <a:gd name="T29"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289">
                  <a:moveTo>
                    <a:pt x="60" y="289"/>
                  </a:moveTo>
                  <a:cubicBezTo>
                    <a:pt x="57" y="289"/>
                    <a:pt x="55" y="287"/>
                    <a:pt x="54" y="284"/>
                  </a:cubicBezTo>
                  <a:cubicBezTo>
                    <a:pt x="0" y="92"/>
                    <a:pt x="0" y="92"/>
                    <a:pt x="0" y="92"/>
                  </a:cubicBezTo>
                  <a:cubicBezTo>
                    <a:pt x="0" y="91"/>
                    <a:pt x="0" y="89"/>
                    <a:pt x="1" y="88"/>
                  </a:cubicBezTo>
                  <a:cubicBezTo>
                    <a:pt x="55" y="4"/>
                    <a:pt x="55" y="4"/>
                    <a:pt x="55" y="4"/>
                  </a:cubicBezTo>
                  <a:cubicBezTo>
                    <a:pt x="57" y="0"/>
                    <a:pt x="63" y="0"/>
                    <a:pt x="65" y="4"/>
                  </a:cubicBezTo>
                  <a:cubicBezTo>
                    <a:pt x="119" y="88"/>
                    <a:pt x="119" y="88"/>
                    <a:pt x="119" y="88"/>
                  </a:cubicBezTo>
                  <a:cubicBezTo>
                    <a:pt x="120" y="89"/>
                    <a:pt x="120" y="91"/>
                    <a:pt x="120" y="92"/>
                  </a:cubicBezTo>
                  <a:cubicBezTo>
                    <a:pt x="66" y="284"/>
                    <a:pt x="66" y="284"/>
                    <a:pt x="66" y="284"/>
                  </a:cubicBezTo>
                  <a:cubicBezTo>
                    <a:pt x="65" y="287"/>
                    <a:pt x="63" y="289"/>
                    <a:pt x="60" y="289"/>
                  </a:cubicBezTo>
                  <a:close/>
                  <a:moveTo>
                    <a:pt x="13" y="92"/>
                  </a:moveTo>
                  <a:cubicBezTo>
                    <a:pt x="60" y="261"/>
                    <a:pt x="60" y="261"/>
                    <a:pt x="60" y="261"/>
                  </a:cubicBezTo>
                  <a:cubicBezTo>
                    <a:pt x="108" y="92"/>
                    <a:pt x="108" y="92"/>
                    <a:pt x="108" y="92"/>
                  </a:cubicBezTo>
                  <a:cubicBezTo>
                    <a:pt x="60" y="18"/>
                    <a:pt x="60" y="18"/>
                    <a:pt x="60" y="18"/>
                  </a:cubicBezTo>
                  <a:lnTo>
                    <a:pt x="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2" name="Freeform 85">
              <a:extLst>
                <a:ext uri="{FF2B5EF4-FFF2-40B4-BE49-F238E27FC236}">
                  <a16:creationId xmlns:a16="http://schemas.microsoft.com/office/drawing/2014/main" id="{12A16487-9325-1930-C52D-E263A51A9AAF}"/>
                </a:ext>
              </a:extLst>
            </p:cNvPr>
            <p:cNvSpPr>
              <a:spLocks/>
            </p:cNvSpPr>
            <p:nvPr/>
          </p:nvSpPr>
          <p:spPr bwMode="auto">
            <a:xfrm>
              <a:off x="2488" y="1718"/>
              <a:ext cx="56" cy="143"/>
            </a:xfrm>
            <a:custGeom>
              <a:avLst/>
              <a:gdLst>
                <a:gd name="T0" fmla="*/ 31 w 38"/>
                <a:gd name="T1" fmla="*/ 97 h 97"/>
                <a:gd name="T2" fmla="*/ 25 w 38"/>
                <a:gd name="T3" fmla="*/ 92 h 97"/>
                <a:gd name="T4" fmla="*/ 1 w 38"/>
                <a:gd name="T5" fmla="*/ 8 h 97"/>
                <a:gd name="T6" fmla="*/ 5 w 38"/>
                <a:gd name="T7" fmla="*/ 1 h 97"/>
                <a:gd name="T8" fmla="*/ 13 w 38"/>
                <a:gd name="T9" fmla="*/ 5 h 97"/>
                <a:gd name="T10" fmla="*/ 37 w 38"/>
                <a:gd name="T11" fmla="*/ 89 h 97"/>
                <a:gd name="T12" fmla="*/ 33 w 38"/>
                <a:gd name="T13" fmla="*/ 97 h 97"/>
                <a:gd name="T14" fmla="*/ 31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31" y="97"/>
                  </a:moveTo>
                  <a:cubicBezTo>
                    <a:pt x="28" y="97"/>
                    <a:pt x="26" y="95"/>
                    <a:pt x="25" y="92"/>
                  </a:cubicBezTo>
                  <a:cubicBezTo>
                    <a:pt x="1" y="8"/>
                    <a:pt x="1" y="8"/>
                    <a:pt x="1" y="8"/>
                  </a:cubicBezTo>
                  <a:cubicBezTo>
                    <a:pt x="0" y="5"/>
                    <a:pt x="2" y="2"/>
                    <a:pt x="5" y="1"/>
                  </a:cubicBezTo>
                  <a:cubicBezTo>
                    <a:pt x="9" y="0"/>
                    <a:pt x="12" y="2"/>
                    <a:pt x="13" y="5"/>
                  </a:cubicBezTo>
                  <a:cubicBezTo>
                    <a:pt x="37" y="89"/>
                    <a:pt x="37" y="89"/>
                    <a:pt x="37" y="89"/>
                  </a:cubicBezTo>
                  <a:cubicBezTo>
                    <a:pt x="38" y="92"/>
                    <a:pt x="36" y="96"/>
                    <a:pt x="33" y="97"/>
                  </a:cubicBezTo>
                  <a:cubicBezTo>
                    <a:pt x="32" y="97"/>
                    <a:pt x="32" y="97"/>
                    <a:pt x="3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3" name="Freeform 86">
              <a:extLst>
                <a:ext uri="{FF2B5EF4-FFF2-40B4-BE49-F238E27FC236}">
                  <a16:creationId xmlns:a16="http://schemas.microsoft.com/office/drawing/2014/main" id="{605BCEB5-C3C5-31DE-2507-7B1E75872543}"/>
                </a:ext>
              </a:extLst>
            </p:cNvPr>
            <p:cNvSpPr>
              <a:spLocks/>
            </p:cNvSpPr>
            <p:nvPr/>
          </p:nvSpPr>
          <p:spPr bwMode="auto">
            <a:xfrm>
              <a:off x="2683" y="1718"/>
              <a:ext cx="56" cy="143"/>
            </a:xfrm>
            <a:custGeom>
              <a:avLst/>
              <a:gdLst>
                <a:gd name="T0" fmla="*/ 7 w 38"/>
                <a:gd name="T1" fmla="*/ 97 h 97"/>
                <a:gd name="T2" fmla="*/ 5 w 38"/>
                <a:gd name="T3" fmla="*/ 97 h 97"/>
                <a:gd name="T4" fmla="*/ 1 w 38"/>
                <a:gd name="T5" fmla="*/ 89 h 97"/>
                <a:gd name="T6" fmla="*/ 25 w 38"/>
                <a:gd name="T7" fmla="*/ 5 h 97"/>
                <a:gd name="T8" fmla="*/ 33 w 38"/>
                <a:gd name="T9" fmla="*/ 1 h 97"/>
                <a:gd name="T10" fmla="*/ 37 w 38"/>
                <a:gd name="T11" fmla="*/ 8 h 97"/>
                <a:gd name="T12" fmla="*/ 13 w 38"/>
                <a:gd name="T13" fmla="*/ 92 h 97"/>
                <a:gd name="T14" fmla="*/ 7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7" y="97"/>
                  </a:moveTo>
                  <a:cubicBezTo>
                    <a:pt x="6" y="97"/>
                    <a:pt x="6" y="97"/>
                    <a:pt x="5" y="97"/>
                  </a:cubicBezTo>
                  <a:cubicBezTo>
                    <a:pt x="2" y="96"/>
                    <a:pt x="0" y="92"/>
                    <a:pt x="1" y="89"/>
                  </a:cubicBezTo>
                  <a:cubicBezTo>
                    <a:pt x="25" y="5"/>
                    <a:pt x="25" y="5"/>
                    <a:pt x="25" y="5"/>
                  </a:cubicBezTo>
                  <a:cubicBezTo>
                    <a:pt x="26" y="2"/>
                    <a:pt x="30" y="0"/>
                    <a:pt x="33" y="1"/>
                  </a:cubicBezTo>
                  <a:cubicBezTo>
                    <a:pt x="36" y="2"/>
                    <a:pt x="38" y="5"/>
                    <a:pt x="37" y="8"/>
                  </a:cubicBezTo>
                  <a:cubicBezTo>
                    <a:pt x="13" y="92"/>
                    <a:pt x="13" y="92"/>
                    <a:pt x="13" y="92"/>
                  </a:cubicBezTo>
                  <a:cubicBezTo>
                    <a:pt x="12" y="95"/>
                    <a:pt x="10"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06" name="Rectangle 105">
            <a:extLst>
              <a:ext uri="{FF2B5EF4-FFF2-40B4-BE49-F238E27FC236}">
                <a16:creationId xmlns:a16="http://schemas.microsoft.com/office/drawing/2014/main" id="{980CE949-B4C1-4EC6-AB30-BAB6ECB36A54}"/>
              </a:ext>
            </a:extLst>
          </p:cNvPr>
          <p:cNvSpPr/>
          <p:nvPr/>
        </p:nvSpPr>
        <p:spPr>
          <a:xfrm>
            <a:off x="170566" y="1606278"/>
            <a:ext cx="5449265" cy="1172509"/>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Client is</a:t>
            </a:r>
            <a:r>
              <a:rPr kumimoji="0" lang="en-US" sz="1200" b="1" i="0" u="none" strike="noStrike" kern="1200" cap="none" spc="0" normalizeH="0" baseline="0" noProof="0" dirty="0">
                <a:ln>
                  <a:noFill/>
                </a:ln>
                <a:solidFill>
                  <a:srgbClr val="000000"/>
                </a:solidFill>
                <a:effectLst/>
                <a:uLnTx/>
                <a:uFillTx/>
                <a:latin typeface="Graphik"/>
                <a:ea typeface="+mn-ea"/>
                <a:cs typeface="+mn-cs"/>
              </a:rPr>
              <a:t> </a:t>
            </a:r>
            <a:r>
              <a:rPr kumimoji="0" lang="en-US" sz="1200" b="0" i="0" u="none" strike="noStrike" kern="1200" cap="none" spc="0" normalizeH="0" baseline="0" noProof="0" dirty="0">
                <a:ln>
                  <a:noFill/>
                </a:ln>
                <a:solidFill>
                  <a:srgbClr val="000000"/>
                </a:solidFill>
                <a:effectLst/>
                <a:uLnTx/>
                <a:uFillTx/>
                <a:latin typeface="Graphik"/>
                <a:ea typeface="+mn-ea"/>
                <a:cs typeface="+mn-cs"/>
              </a:rPr>
              <a:t>one of the largest corporations in Romania and the largest oil and gas producer in Southeast Europe.</a:t>
            </a:r>
          </a:p>
          <a:p>
            <a:pPr marL="0" marR="0" lvl="0" indent="0" algn="l" defTabSz="914400" rtl="0" eaLnBrk="1" fontAlgn="auto" latinLnBrk="0" hangingPunct="1">
              <a:lnSpc>
                <a:spcPct val="100000"/>
              </a:lnSpc>
              <a:spcBef>
                <a:spcPts val="100"/>
              </a:spcBef>
              <a:spcAft>
                <a:spcPts val="1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REVENUE: </a:t>
            </a:r>
            <a:r>
              <a:rPr lang="en-US" sz="1400" b="1" dirty="0">
                <a:solidFill>
                  <a:srgbClr val="7500C0"/>
                </a:solidFill>
                <a:latin typeface="Graphik"/>
              </a:rPr>
              <a:t>$21.5 BILLION</a:t>
            </a: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EMPLOYEES</a:t>
            </a:r>
            <a:r>
              <a:rPr kumimoji="0" lang="en-US" sz="1200" b="0" i="0" u="none" strike="noStrike" kern="1200" cap="none" spc="0" normalizeH="0" baseline="0" noProof="0" dirty="0">
                <a:ln>
                  <a:noFill/>
                </a:ln>
                <a:solidFill>
                  <a:srgbClr val="000000"/>
                </a:solidFill>
                <a:effectLst/>
                <a:uLnTx/>
                <a:uFillTx/>
                <a:latin typeface="Graphik"/>
                <a:ea typeface="+mn-ea"/>
                <a:cs typeface="+mn-cs"/>
              </a:rPr>
              <a:t>: </a:t>
            </a:r>
            <a:r>
              <a:rPr lang="en-US" sz="1400" b="1" dirty="0">
                <a:solidFill>
                  <a:srgbClr val="7500C0"/>
                </a:solidFill>
                <a:latin typeface="Graphik"/>
              </a:rPr>
              <a:t>17,799</a:t>
            </a:r>
          </a:p>
        </p:txBody>
      </p:sp>
      <p:sp>
        <p:nvSpPr>
          <p:cNvPr id="108" name="Rectangle 107">
            <a:extLst>
              <a:ext uri="{FF2B5EF4-FFF2-40B4-BE49-F238E27FC236}">
                <a16:creationId xmlns:a16="http://schemas.microsoft.com/office/drawing/2014/main" id="{7C951EA1-8FAC-445F-BE3B-211423B533AE}"/>
              </a:ext>
            </a:extLst>
          </p:cNvPr>
          <p:cNvSpPr/>
          <p:nvPr/>
        </p:nvSpPr>
        <p:spPr>
          <a:xfrm>
            <a:off x="6341188" y="1628466"/>
            <a:ext cx="5680246" cy="2003430"/>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altLang="en-US" sz="1200" b="0" i="0" u="none" strike="noStrike" kern="1200" cap="none" spc="0" normalizeH="0" baseline="0" noProof="0">
                <a:ln>
                  <a:noFill/>
                </a:ln>
                <a:solidFill>
                  <a:srgbClr val="000000"/>
                </a:solidFill>
                <a:effectLst/>
                <a:uLnTx/>
                <a:uFillTx/>
                <a:latin typeface="Graphik"/>
                <a:ea typeface="+mn-ea"/>
                <a:cs typeface="+mn-cs"/>
              </a:rPr>
              <a:t>The aim of the project was to </a:t>
            </a:r>
            <a:r>
              <a:rPr kumimoji="0" lang="en-US" altLang="en-US" sz="1200" b="1" i="0" u="none" strike="noStrike" kern="1200" cap="none" spc="0" normalizeH="0" baseline="0" noProof="0">
                <a:ln>
                  <a:noFill/>
                </a:ln>
                <a:solidFill>
                  <a:srgbClr val="000000"/>
                </a:solidFill>
                <a:effectLst/>
                <a:uLnTx/>
                <a:uFillTx/>
                <a:latin typeface="Graphik"/>
                <a:ea typeface="+mn-ea"/>
                <a:cs typeface="+mn-cs"/>
              </a:rPr>
              <a:t>decrease the maintenance budget </a:t>
            </a:r>
            <a:r>
              <a:rPr kumimoji="0" lang="en-US" altLang="en-US" sz="1200" b="0" i="0" u="none" strike="noStrike" kern="1200" cap="none" spc="0" normalizeH="0" baseline="0" noProof="0">
                <a:ln>
                  <a:noFill/>
                </a:ln>
                <a:solidFill>
                  <a:srgbClr val="000000"/>
                </a:solidFill>
                <a:effectLst/>
                <a:uLnTx/>
                <a:uFillTx/>
                <a:latin typeface="Graphik"/>
                <a:ea typeface="+mn-ea"/>
                <a:cs typeface="+mn-cs"/>
              </a:rPr>
              <a:t>and </a:t>
            </a:r>
            <a:r>
              <a:rPr kumimoji="0" lang="en-US" altLang="en-US" sz="1200" b="1" i="0" u="none" strike="noStrike" kern="1200" cap="none" spc="0" normalizeH="0" baseline="0" noProof="0">
                <a:ln>
                  <a:noFill/>
                </a:ln>
                <a:solidFill>
                  <a:srgbClr val="000000"/>
                </a:solidFill>
                <a:effectLst/>
                <a:uLnTx/>
                <a:uFillTx/>
                <a:latin typeface="Graphik"/>
                <a:ea typeface="+mn-ea"/>
                <a:cs typeface="+mn-cs"/>
              </a:rPr>
              <a:t>increase the reliability and availability </a:t>
            </a:r>
            <a:r>
              <a:rPr kumimoji="0" lang="en-US" altLang="en-US" sz="1200" b="0" i="0" u="none" strike="noStrike" kern="1200" cap="none" spc="0" normalizeH="0" baseline="0" noProof="0">
                <a:ln>
                  <a:noFill/>
                </a:ln>
                <a:solidFill>
                  <a:srgbClr val="000000"/>
                </a:solidFill>
                <a:effectLst/>
                <a:uLnTx/>
                <a:uFillTx/>
                <a:latin typeface="Graphik"/>
                <a:ea typeface="+mn-ea"/>
                <a:cs typeface="+mn-cs"/>
              </a:rPr>
              <a:t>of the refinery by increase the quantity of preventative maintenance and decrease the amount of corrective maintenance.</a:t>
            </a:r>
            <a:endParaRPr kumimoji="0" lang="en-US" sz="1200" b="0" i="0" u="none" strike="noStrike" kern="1200" cap="none" spc="0" normalizeH="0" baseline="0" noProof="0">
              <a:ln>
                <a:noFill/>
              </a:ln>
              <a:solidFill>
                <a:srgbClr val="000000"/>
              </a:solidFill>
              <a:effectLst/>
              <a:uLnTx/>
              <a:uFillTx/>
              <a:latin typeface="Graphik"/>
              <a:ea typeface="+mn-ea"/>
              <a:cs typeface="+mn-cs"/>
            </a:endParaRPr>
          </a:p>
          <a:p>
            <a:pPr marL="171450" marR="0" lvl="0" indent="-171450" algn="l" defTabSz="91421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A lot of ad hoc and corrective maintenance takes place, based on break down of equipment, without forward planning.</a:t>
            </a:r>
          </a:p>
          <a:p>
            <a:pPr marL="182563" marR="0" lvl="0" indent="-182563"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prstClr val="black"/>
                </a:solidFill>
                <a:effectLst/>
                <a:uLnTx/>
                <a:uFillTx/>
                <a:latin typeface="Graphik"/>
                <a:ea typeface="+mn-ea"/>
                <a:cs typeface="Arial" charset="0"/>
              </a:rPr>
              <a:t>The maintenance budget  shows high fluctuations over the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Graphik"/>
              <a:ea typeface="+mn-ea"/>
              <a:cs typeface="Arial" charset="0"/>
            </a:endParaRPr>
          </a:p>
          <a:p>
            <a:pPr marL="182563" marR="0" lvl="0" indent="-182563"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prstClr val="black"/>
                </a:solidFill>
                <a:effectLst/>
                <a:uLnTx/>
                <a:uFillTx/>
                <a:latin typeface="Graphik"/>
                <a:ea typeface="+mn-ea"/>
                <a:cs typeface="Arial" charset="0"/>
              </a:rPr>
              <a:t>Too less standardization in processes and procedures.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sp>
        <p:nvSpPr>
          <p:cNvPr id="109" name="Rectangle 108">
            <a:extLst>
              <a:ext uri="{FF2B5EF4-FFF2-40B4-BE49-F238E27FC236}">
                <a16:creationId xmlns:a16="http://schemas.microsoft.com/office/drawing/2014/main" id="{250ADB68-3DD5-49E5-80E9-695F4CFDCC50}"/>
              </a:ext>
            </a:extLst>
          </p:cNvPr>
          <p:cNvSpPr/>
          <p:nvPr/>
        </p:nvSpPr>
        <p:spPr>
          <a:xfrm>
            <a:off x="6429751" y="4206332"/>
            <a:ext cx="5420016" cy="2425695"/>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Further integration of upstream, petrochemicals and retail </a:t>
            </a:r>
            <a:r>
              <a:rPr kumimoji="0" lang="en-US" sz="1200" b="1" i="0" u="none" strike="noStrike" kern="1200" cap="none" spc="0" normalizeH="0" baseline="0" noProof="0">
                <a:ln>
                  <a:noFill/>
                </a:ln>
                <a:solidFill>
                  <a:srgbClr val="000000"/>
                </a:solidFill>
                <a:effectLst/>
                <a:uLnTx/>
                <a:uFillTx/>
                <a:latin typeface="Graphik"/>
                <a:ea typeface="+mn-ea"/>
                <a:cs typeface="+mn-cs"/>
              </a:rPr>
              <a:t>enhances refinery utilization.</a:t>
            </a:r>
          </a:p>
          <a:p>
            <a:pPr marL="171450" marR="0" lvl="0" indent="-171450" algn="l" defTabSz="91421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Asset management strategy </a:t>
            </a:r>
            <a:r>
              <a:rPr kumimoji="0" lang="en-US" sz="1200" b="0" i="0" u="none" strike="noStrike" kern="1200" cap="none" spc="0" normalizeH="0" baseline="0" noProof="0">
                <a:ln>
                  <a:noFill/>
                </a:ln>
                <a:solidFill>
                  <a:srgbClr val="000000"/>
                </a:solidFill>
                <a:effectLst/>
                <a:uLnTx/>
                <a:uFillTx/>
                <a:latin typeface="Graphik"/>
                <a:ea typeface="+mn-ea"/>
                <a:cs typeface="+mn-cs"/>
              </a:rPr>
              <a:t>provides reliable assets to fully utilize potential.</a:t>
            </a:r>
          </a:p>
          <a:p>
            <a:pPr marL="171450" marR="0" lvl="0" indent="-171450" algn="l" defTabSz="91421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Downstream generated cash further invested in upstream.</a:t>
            </a:r>
          </a:p>
          <a:p>
            <a:pPr marL="171450" marR="0" lvl="0" indent="-171450" algn="l" defTabSz="91421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Graphik"/>
                <a:ea typeface="+mn-ea"/>
                <a:cs typeface="Arial" charset="0"/>
              </a:rPr>
              <a:t>Cost reduction program saved </a:t>
            </a:r>
            <a:r>
              <a:rPr kumimoji="0" lang="en-US" sz="1200" b="1" i="0" u="none" strike="noStrike" kern="1200" cap="none" spc="0" normalizeH="0" baseline="0" noProof="0">
                <a:ln>
                  <a:noFill/>
                </a:ln>
                <a:solidFill>
                  <a:prstClr val="black"/>
                </a:solidFill>
                <a:effectLst/>
                <a:uLnTx/>
                <a:uFillTx/>
                <a:latin typeface="Graphik"/>
                <a:ea typeface="+mn-ea"/>
                <a:cs typeface="Arial" charset="0"/>
              </a:rPr>
              <a:t>~100M </a:t>
            </a:r>
            <a:r>
              <a:rPr kumimoji="0" lang="en-US" sz="1200" b="0" i="0" u="none" strike="noStrike" kern="1200" cap="none" spc="0" normalizeH="0" baseline="0" noProof="0">
                <a:ln>
                  <a:noFill/>
                </a:ln>
                <a:solidFill>
                  <a:prstClr val="black"/>
                </a:solidFill>
                <a:effectLst/>
                <a:uLnTx/>
                <a:uFillTx/>
                <a:latin typeface="Graphik"/>
                <a:ea typeface="+mn-ea"/>
                <a:cs typeface="Arial" charset="0"/>
              </a:rPr>
              <a:t>in 2013</a:t>
            </a:r>
          </a:p>
          <a:p>
            <a:pPr marL="0" marR="0" lvl="0" indent="0" algn="l" defTabSz="914217" rtl="0" eaLnBrk="1" fontAlgn="auto"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a:p>
            <a:pPr marL="171450" marR="0" lvl="0" indent="-171450" algn="l" defTabSz="914400" rtl="0" eaLnBrk="0" fontAlgn="auto" latinLnBrk="0" hangingPunct="0">
              <a:lnSpc>
                <a:spcPct val="100000"/>
              </a:lnSpc>
              <a:spcBef>
                <a:spcPts val="600"/>
              </a:spcBef>
              <a:spcAft>
                <a:spcPts val="600"/>
              </a:spcAft>
              <a:buClrTx/>
              <a:buSzTx/>
              <a:buFont typeface="Arial" panose="020B0604020202020204" pitchFamily="34" charset="0"/>
              <a:buChar char="•"/>
              <a:tabLst/>
              <a:defRPr/>
            </a:pPr>
            <a:endPar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endParaRPr>
          </a:p>
        </p:txBody>
      </p:sp>
      <p:grpSp>
        <p:nvGrpSpPr>
          <p:cNvPr id="49" name="Group 48">
            <a:extLst>
              <a:ext uri="{FF2B5EF4-FFF2-40B4-BE49-F238E27FC236}">
                <a16:creationId xmlns:a16="http://schemas.microsoft.com/office/drawing/2014/main" id="{A62AA927-71A3-586F-CF19-4552C293EC5E}"/>
              </a:ext>
            </a:extLst>
          </p:cNvPr>
          <p:cNvGrpSpPr/>
          <p:nvPr/>
        </p:nvGrpSpPr>
        <p:grpSpPr>
          <a:xfrm>
            <a:off x="1269545" y="3281023"/>
            <a:ext cx="3578031" cy="3194934"/>
            <a:chOff x="1269543" y="3281022"/>
            <a:chExt cx="3755513" cy="3440667"/>
          </a:xfrm>
        </p:grpSpPr>
        <p:grpSp>
          <p:nvGrpSpPr>
            <p:cNvPr id="127" name="Group 126">
              <a:extLst>
                <a:ext uri="{FF2B5EF4-FFF2-40B4-BE49-F238E27FC236}">
                  <a16:creationId xmlns:a16="http://schemas.microsoft.com/office/drawing/2014/main" id="{0840909D-1CFE-405D-93E3-10E5E0EF03B4}"/>
                </a:ext>
              </a:extLst>
            </p:cNvPr>
            <p:cNvGrpSpPr/>
            <p:nvPr/>
          </p:nvGrpSpPr>
          <p:grpSpPr>
            <a:xfrm>
              <a:off x="2327375" y="4400772"/>
              <a:ext cx="1420868" cy="1229108"/>
              <a:chOff x="2347757" y="1144288"/>
              <a:chExt cx="1420868" cy="1229108"/>
            </a:xfrm>
          </p:grpSpPr>
          <p:sp>
            <p:nvSpPr>
              <p:cNvPr id="146" name="Hexagon 145">
                <a:extLst>
                  <a:ext uri="{FF2B5EF4-FFF2-40B4-BE49-F238E27FC236}">
                    <a16:creationId xmlns:a16="http://schemas.microsoft.com/office/drawing/2014/main" id="{198480D6-F520-4148-8DDA-5648E64DBC35}"/>
                  </a:ext>
                </a:extLst>
              </p:cNvPr>
              <p:cNvSpPr/>
              <p:nvPr/>
            </p:nvSpPr>
            <p:spPr>
              <a:xfrm>
                <a:off x="2347757" y="1144288"/>
                <a:ext cx="1420868" cy="1229108"/>
              </a:xfrm>
              <a:prstGeom prst="hexagon">
                <a:avLst>
                  <a:gd name="adj" fmla="val 28570"/>
                  <a:gd name="vf" fmla="val 115470"/>
                </a:avLst>
              </a:prstGeom>
              <a:solidFill>
                <a:schemeClr val="accent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7" name="Hexagon 4">
                <a:extLst>
                  <a:ext uri="{FF2B5EF4-FFF2-40B4-BE49-F238E27FC236}">
                    <a16:creationId xmlns:a16="http://schemas.microsoft.com/office/drawing/2014/main" id="{331A1147-426D-471D-A950-B03AACA6FDC5}"/>
                  </a:ext>
                </a:extLst>
              </p:cNvPr>
              <p:cNvSpPr txBox="1"/>
              <p:nvPr/>
            </p:nvSpPr>
            <p:spPr>
              <a:xfrm>
                <a:off x="2583215" y="1347968"/>
                <a:ext cx="949952" cy="8217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Graphik"/>
                    <a:ea typeface="+mn-ea"/>
                    <a:cs typeface="+mn-cs"/>
                  </a:rPr>
                  <a:t>6-fold exercise to achieve the resolution</a:t>
                </a:r>
              </a:p>
            </p:txBody>
          </p:sp>
        </p:grpSp>
        <p:grpSp>
          <p:nvGrpSpPr>
            <p:cNvPr id="128" name="Group 127">
              <a:extLst>
                <a:ext uri="{FF2B5EF4-FFF2-40B4-BE49-F238E27FC236}">
                  <a16:creationId xmlns:a16="http://schemas.microsoft.com/office/drawing/2014/main" id="{76278F50-9491-4BFE-9711-DF057FC60B7B}"/>
                </a:ext>
              </a:extLst>
            </p:cNvPr>
            <p:cNvGrpSpPr/>
            <p:nvPr/>
          </p:nvGrpSpPr>
          <p:grpSpPr>
            <a:xfrm>
              <a:off x="2250831" y="3281022"/>
              <a:ext cx="1497412" cy="1007335"/>
              <a:chOff x="2456073" y="24538"/>
              <a:chExt cx="1164391" cy="1007335"/>
            </a:xfrm>
          </p:grpSpPr>
          <p:sp>
            <p:nvSpPr>
              <p:cNvPr id="144" name="Hexagon 143">
                <a:extLst>
                  <a:ext uri="{FF2B5EF4-FFF2-40B4-BE49-F238E27FC236}">
                    <a16:creationId xmlns:a16="http://schemas.microsoft.com/office/drawing/2014/main" id="{F2C47870-5C1A-4514-B214-D39B8CBC99EF}"/>
                  </a:ext>
                </a:extLst>
              </p:cNvPr>
              <p:cNvSpPr/>
              <p:nvPr/>
            </p:nvSpPr>
            <p:spPr>
              <a:xfrm>
                <a:off x="2456073" y="24538"/>
                <a:ext cx="1164391" cy="1007335"/>
              </a:xfrm>
              <a:prstGeom prst="hexagon">
                <a:avLst>
                  <a:gd name="adj" fmla="val 28570"/>
                  <a:gd name="vf" fmla="val 115470"/>
                </a:avLst>
              </a:prstGeom>
              <a:solidFill>
                <a:schemeClr val="accent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5" name="Hexagon 6">
                <a:extLst>
                  <a:ext uri="{FF2B5EF4-FFF2-40B4-BE49-F238E27FC236}">
                    <a16:creationId xmlns:a16="http://schemas.microsoft.com/office/drawing/2014/main" id="{C35CC146-1E9C-4E94-BF14-EFCE6BAD80FF}"/>
                  </a:ext>
                </a:extLst>
              </p:cNvPr>
              <p:cNvSpPr txBox="1"/>
              <p:nvPr/>
            </p:nvSpPr>
            <p:spPr>
              <a:xfrm>
                <a:off x="2649037" y="191475"/>
                <a:ext cx="778463" cy="673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Graphik"/>
                    <a:ea typeface="+mn-ea"/>
                    <a:cs typeface="+mn-cs"/>
                  </a:rPr>
                  <a:t>Maintenance strategies</a:t>
                </a:r>
              </a:p>
            </p:txBody>
          </p:sp>
        </p:grpSp>
        <p:grpSp>
          <p:nvGrpSpPr>
            <p:cNvPr id="129" name="Group 128">
              <a:extLst>
                <a:ext uri="{FF2B5EF4-FFF2-40B4-BE49-F238E27FC236}">
                  <a16:creationId xmlns:a16="http://schemas.microsoft.com/office/drawing/2014/main" id="{3964AF5E-D10D-429C-981A-28B8B3471567}"/>
                </a:ext>
              </a:extLst>
            </p:cNvPr>
            <p:cNvGrpSpPr/>
            <p:nvPr/>
          </p:nvGrpSpPr>
          <p:grpSpPr>
            <a:xfrm>
              <a:off x="3503573" y="3897559"/>
              <a:ext cx="1340989" cy="1007335"/>
              <a:chOff x="3523955" y="641075"/>
              <a:chExt cx="1164391" cy="1007335"/>
            </a:xfrm>
          </p:grpSpPr>
          <p:sp>
            <p:nvSpPr>
              <p:cNvPr id="142" name="Hexagon 141">
                <a:extLst>
                  <a:ext uri="{FF2B5EF4-FFF2-40B4-BE49-F238E27FC236}">
                    <a16:creationId xmlns:a16="http://schemas.microsoft.com/office/drawing/2014/main" id="{6102686E-7B21-4998-ADB8-C9CCD144D44C}"/>
                  </a:ext>
                </a:extLst>
              </p:cNvPr>
              <p:cNvSpPr/>
              <p:nvPr/>
            </p:nvSpPr>
            <p:spPr>
              <a:xfrm>
                <a:off x="3523955" y="641075"/>
                <a:ext cx="1164391" cy="1007335"/>
              </a:xfrm>
              <a:prstGeom prst="hexagon">
                <a:avLst>
                  <a:gd name="adj" fmla="val 28570"/>
                  <a:gd name="vf" fmla="val 115470"/>
                </a:avLst>
              </a:prstGeom>
              <a:solidFill>
                <a:schemeClr val="accent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3" name="Hexagon 8">
                <a:extLst>
                  <a:ext uri="{FF2B5EF4-FFF2-40B4-BE49-F238E27FC236}">
                    <a16:creationId xmlns:a16="http://schemas.microsoft.com/office/drawing/2014/main" id="{EA93B6F6-F40A-41E4-B22E-F8E8F36D4DC7}"/>
                  </a:ext>
                </a:extLst>
              </p:cNvPr>
              <p:cNvSpPr txBox="1"/>
              <p:nvPr/>
            </p:nvSpPr>
            <p:spPr>
              <a:xfrm>
                <a:off x="3655430" y="799118"/>
                <a:ext cx="867240" cy="673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raphik"/>
                    <a:ea typeface="+mn-ea"/>
                    <a:cs typeface="+mn-cs"/>
                  </a:rPr>
                  <a:t>Spare part management</a:t>
                </a:r>
              </a:p>
            </p:txBody>
          </p:sp>
        </p:grpSp>
        <p:grpSp>
          <p:nvGrpSpPr>
            <p:cNvPr id="130" name="Group 129">
              <a:extLst>
                <a:ext uri="{FF2B5EF4-FFF2-40B4-BE49-F238E27FC236}">
                  <a16:creationId xmlns:a16="http://schemas.microsoft.com/office/drawing/2014/main" id="{165AA8B8-FD7C-4C44-AAC8-88D27F7ADA70}"/>
                </a:ext>
              </a:extLst>
            </p:cNvPr>
            <p:cNvGrpSpPr/>
            <p:nvPr/>
          </p:nvGrpSpPr>
          <p:grpSpPr>
            <a:xfrm>
              <a:off x="3503573" y="5115710"/>
              <a:ext cx="1521483" cy="1007335"/>
              <a:chOff x="3523955" y="1859226"/>
              <a:chExt cx="1164391" cy="1007335"/>
            </a:xfrm>
          </p:grpSpPr>
          <p:sp>
            <p:nvSpPr>
              <p:cNvPr id="140" name="Hexagon 139">
                <a:extLst>
                  <a:ext uri="{FF2B5EF4-FFF2-40B4-BE49-F238E27FC236}">
                    <a16:creationId xmlns:a16="http://schemas.microsoft.com/office/drawing/2014/main" id="{AE5786E8-397B-404A-A9A8-D69F1B6CBCC8}"/>
                  </a:ext>
                </a:extLst>
              </p:cNvPr>
              <p:cNvSpPr/>
              <p:nvPr/>
            </p:nvSpPr>
            <p:spPr>
              <a:xfrm>
                <a:off x="3523955" y="1859226"/>
                <a:ext cx="1164391" cy="1007335"/>
              </a:xfrm>
              <a:prstGeom prst="hexagon">
                <a:avLst>
                  <a:gd name="adj" fmla="val 28570"/>
                  <a:gd name="vf" fmla="val 115470"/>
                </a:avLst>
              </a:prstGeom>
              <a:solidFill>
                <a:schemeClr val="accent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1" name="Hexagon 10">
                <a:extLst>
                  <a:ext uri="{FF2B5EF4-FFF2-40B4-BE49-F238E27FC236}">
                    <a16:creationId xmlns:a16="http://schemas.microsoft.com/office/drawing/2014/main" id="{44BDC102-8215-41CB-A5A1-03266E523C6C}"/>
                  </a:ext>
                </a:extLst>
              </p:cNvPr>
              <p:cNvSpPr txBox="1"/>
              <p:nvPr/>
            </p:nvSpPr>
            <p:spPr>
              <a:xfrm>
                <a:off x="3716919" y="2026163"/>
                <a:ext cx="778463" cy="673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raphik"/>
                    <a:ea typeface="+mn-ea"/>
                    <a:cs typeface="+mn-cs"/>
                  </a:rPr>
                  <a:t>Contract Management &amp; Cost analysis</a:t>
                </a:r>
              </a:p>
            </p:txBody>
          </p:sp>
        </p:grpSp>
        <p:grpSp>
          <p:nvGrpSpPr>
            <p:cNvPr id="131" name="Group 130">
              <a:extLst>
                <a:ext uri="{FF2B5EF4-FFF2-40B4-BE49-F238E27FC236}">
                  <a16:creationId xmlns:a16="http://schemas.microsoft.com/office/drawing/2014/main" id="{6B7B641D-D49F-45E1-A78D-E892EB839FEF}"/>
                </a:ext>
              </a:extLst>
            </p:cNvPr>
            <p:cNvGrpSpPr/>
            <p:nvPr/>
          </p:nvGrpSpPr>
          <p:grpSpPr>
            <a:xfrm>
              <a:off x="2327376" y="5714354"/>
              <a:ext cx="1420868" cy="1007335"/>
              <a:chOff x="2485602" y="2457870"/>
              <a:chExt cx="1164391" cy="1007335"/>
            </a:xfrm>
          </p:grpSpPr>
          <p:sp>
            <p:nvSpPr>
              <p:cNvPr id="138" name="Hexagon 137">
                <a:extLst>
                  <a:ext uri="{FF2B5EF4-FFF2-40B4-BE49-F238E27FC236}">
                    <a16:creationId xmlns:a16="http://schemas.microsoft.com/office/drawing/2014/main" id="{6424BF63-60CA-497D-9643-B4708843D220}"/>
                  </a:ext>
                </a:extLst>
              </p:cNvPr>
              <p:cNvSpPr/>
              <p:nvPr/>
            </p:nvSpPr>
            <p:spPr>
              <a:xfrm>
                <a:off x="2485602" y="2457870"/>
                <a:ext cx="1164391" cy="1007335"/>
              </a:xfrm>
              <a:prstGeom prst="hexagon">
                <a:avLst>
                  <a:gd name="adj" fmla="val 28570"/>
                  <a:gd name="vf" fmla="val 115470"/>
                </a:avLst>
              </a:prstGeom>
              <a:solidFill>
                <a:schemeClr val="accent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9" name="Hexagon 12">
                <a:extLst>
                  <a:ext uri="{FF2B5EF4-FFF2-40B4-BE49-F238E27FC236}">
                    <a16:creationId xmlns:a16="http://schemas.microsoft.com/office/drawing/2014/main" id="{460F7D7D-EC8E-4F86-BDD1-54A228C0B607}"/>
                  </a:ext>
                </a:extLst>
              </p:cNvPr>
              <p:cNvSpPr txBox="1"/>
              <p:nvPr/>
            </p:nvSpPr>
            <p:spPr>
              <a:xfrm>
                <a:off x="2678566" y="2624807"/>
                <a:ext cx="778463" cy="673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raphik"/>
                    <a:ea typeface="+mn-ea"/>
                    <a:cs typeface="+mn-cs"/>
                  </a:rPr>
                  <a:t>Maintenance processes/ work instructions</a:t>
                </a:r>
              </a:p>
            </p:txBody>
          </p:sp>
        </p:grpSp>
        <p:grpSp>
          <p:nvGrpSpPr>
            <p:cNvPr id="132" name="Group 131">
              <a:extLst>
                <a:ext uri="{FF2B5EF4-FFF2-40B4-BE49-F238E27FC236}">
                  <a16:creationId xmlns:a16="http://schemas.microsoft.com/office/drawing/2014/main" id="{F33674DE-0618-4CC0-9AEE-172407D2FC82}"/>
                </a:ext>
              </a:extLst>
            </p:cNvPr>
            <p:cNvGrpSpPr/>
            <p:nvPr/>
          </p:nvGrpSpPr>
          <p:grpSpPr>
            <a:xfrm>
              <a:off x="1269543" y="5088117"/>
              <a:ext cx="1287346" cy="1007335"/>
              <a:chOff x="1412879" y="1831633"/>
              <a:chExt cx="1164391" cy="1007335"/>
            </a:xfrm>
          </p:grpSpPr>
          <p:sp>
            <p:nvSpPr>
              <p:cNvPr id="136" name="Hexagon 135">
                <a:extLst>
                  <a:ext uri="{FF2B5EF4-FFF2-40B4-BE49-F238E27FC236}">
                    <a16:creationId xmlns:a16="http://schemas.microsoft.com/office/drawing/2014/main" id="{B3A90259-58DC-489B-8C36-FF4A99907405}"/>
                  </a:ext>
                </a:extLst>
              </p:cNvPr>
              <p:cNvSpPr/>
              <p:nvPr/>
            </p:nvSpPr>
            <p:spPr>
              <a:xfrm>
                <a:off x="1412879" y="1831633"/>
                <a:ext cx="1164391" cy="1007335"/>
              </a:xfrm>
              <a:prstGeom prst="hexagon">
                <a:avLst>
                  <a:gd name="adj" fmla="val 28570"/>
                  <a:gd name="vf" fmla="val 115470"/>
                </a:avLst>
              </a:prstGeom>
              <a:solidFill>
                <a:schemeClr val="accent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7" name="Hexagon 14">
                <a:extLst>
                  <a:ext uri="{FF2B5EF4-FFF2-40B4-BE49-F238E27FC236}">
                    <a16:creationId xmlns:a16="http://schemas.microsoft.com/office/drawing/2014/main" id="{D89F18D0-8BB8-4022-B216-486394988170}"/>
                  </a:ext>
                </a:extLst>
              </p:cNvPr>
              <p:cNvSpPr txBox="1"/>
              <p:nvPr/>
            </p:nvSpPr>
            <p:spPr>
              <a:xfrm>
                <a:off x="1527599" y="1998570"/>
                <a:ext cx="856707" cy="673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raphik"/>
                    <a:ea typeface="+mn-ea"/>
                    <a:cs typeface="+mn-cs"/>
                  </a:rPr>
                  <a:t>Maintenance organization</a:t>
                </a:r>
              </a:p>
            </p:txBody>
          </p:sp>
        </p:grpSp>
        <p:grpSp>
          <p:nvGrpSpPr>
            <p:cNvPr id="133" name="Group 132">
              <a:extLst>
                <a:ext uri="{FF2B5EF4-FFF2-40B4-BE49-F238E27FC236}">
                  <a16:creationId xmlns:a16="http://schemas.microsoft.com/office/drawing/2014/main" id="{C9EACE70-2AD5-42BB-860D-6BED10BD9A7A}"/>
                </a:ext>
              </a:extLst>
            </p:cNvPr>
            <p:cNvGrpSpPr/>
            <p:nvPr/>
          </p:nvGrpSpPr>
          <p:grpSpPr>
            <a:xfrm>
              <a:off x="1269543" y="3887429"/>
              <a:ext cx="1257700" cy="1007335"/>
              <a:chOff x="1383233" y="630945"/>
              <a:chExt cx="1164391" cy="1007335"/>
            </a:xfrm>
          </p:grpSpPr>
          <p:sp>
            <p:nvSpPr>
              <p:cNvPr id="134" name="Hexagon 133">
                <a:extLst>
                  <a:ext uri="{FF2B5EF4-FFF2-40B4-BE49-F238E27FC236}">
                    <a16:creationId xmlns:a16="http://schemas.microsoft.com/office/drawing/2014/main" id="{E0E512F4-4635-49FA-98BB-900BF33BB63A}"/>
                  </a:ext>
                </a:extLst>
              </p:cNvPr>
              <p:cNvSpPr/>
              <p:nvPr/>
            </p:nvSpPr>
            <p:spPr>
              <a:xfrm>
                <a:off x="1383233" y="630945"/>
                <a:ext cx="1164391" cy="1007335"/>
              </a:xfrm>
              <a:prstGeom prst="hexagon">
                <a:avLst>
                  <a:gd name="adj" fmla="val 28570"/>
                  <a:gd name="vf" fmla="val 115470"/>
                </a:avLst>
              </a:prstGeom>
              <a:solidFill>
                <a:schemeClr val="accent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5" name="Hexagon 16">
                <a:extLst>
                  <a:ext uri="{FF2B5EF4-FFF2-40B4-BE49-F238E27FC236}">
                    <a16:creationId xmlns:a16="http://schemas.microsoft.com/office/drawing/2014/main" id="{221B8AF9-88C0-45C8-8766-0ACE64C5F6B4}"/>
                  </a:ext>
                </a:extLst>
              </p:cNvPr>
              <p:cNvSpPr txBox="1"/>
              <p:nvPr/>
            </p:nvSpPr>
            <p:spPr>
              <a:xfrm>
                <a:off x="1493657" y="797882"/>
                <a:ext cx="929197" cy="673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raphik"/>
                    <a:ea typeface="+mn-ea"/>
                    <a:cs typeface="+mn-cs"/>
                  </a:rPr>
                  <a:t>Benchmarking</a:t>
                </a:r>
              </a:p>
            </p:txBody>
          </p:sp>
        </p:grpSp>
      </p:grpSp>
    </p:spTree>
    <p:extLst>
      <p:ext uri="{BB962C8B-B14F-4D97-AF65-F5344CB8AC3E}">
        <p14:creationId xmlns:p14="http://schemas.microsoft.com/office/powerpoint/2010/main" val="3462656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470-149A-499C-8697-96E4EE3C17DF}"/>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Credential – Asset Reliability and Maintenance Management Assessment</a:t>
            </a:r>
          </a:p>
        </p:txBody>
      </p:sp>
      <p:sp>
        <p:nvSpPr>
          <p:cNvPr id="4" name="Rectangle: Top Corners Rounded 3">
            <a:extLst>
              <a:ext uri="{FF2B5EF4-FFF2-40B4-BE49-F238E27FC236}">
                <a16:creationId xmlns:a16="http://schemas.microsoft.com/office/drawing/2014/main" id="{D1238EF6-6FC5-41AB-9A74-0A602FAA1872}"/>
              </a:ext>
            </a:extLst>
          </p:cNvPr>
          <p:cNvSpPr/>
          <p:nvPr/>
        </p:nvSpPr>
        <p:spPr>
          <a:xfrm rot="16200000">
            <a:off x="8993269" y="426488"/>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Outcomes &amp; Value</a:t>
            </a:r>
          </a:p>
        </p:txBody>
      </p:sp>
      <p:sp>
        <p:nvSpPr>
          <p:cNvPr id="6" name="Rectangle: Top Corners Rounded 5">
            <a:extLst>
              <a:ext uri="{FF2B5EF4-FFF2-40B4-BE49-F238E27FC236}">
                <a16:creationId xmlns:a16="http://schemas.microsoft.com/office/drawing/2014/main" id="{F678C697-0E4E-4F02-A128-06B2692AF855}"/>
              </a:ext>
            </a:extLst>
          </p:cNvPr>
          <p:cNvSpPr/>
          <p:nvPr/>
        </p:nvSpPr>
        <p:spPr>
          <a:xfrm rot="5400000">
            <a:off x="2781982" y="-167331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Client Profile </a:t>
            </a:r>
          </a:p>
        </p:txBody>
      </p:sp>
      <p:sp>
        <p:nvSpPr>
          <p:cNvPr id="7" name="Rectangle: Top Corners Rounded 6">
            <a:extLst>
              <a:ext uri="{FF2B5EF4-FFF2-40B4-BE49-F238E27FC236}">
                <a16:creationId xmlns:a16="http://schemas.microsoft.com/office/drawing/2014/main" id="{D3D1E021-8A5A-4200-AD89-693FCC235FA5}"/>
              </a:ext>
            </a:extLst>
          </p:cNvPr>
          <p:cNvSpPr/>
          <p:nvPr/>
        </p:nvSpPr>
        <p:spPr>
          <a:xfrm rot="16200000">
            <a:off x="8993269" y="-152563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Business Challenges</a:t>
            </a:r>
          </a:p>
        </p:txBody>
      </p:sp>
      <p:sp>
        <p:nvSpPr>
          <p:cNvPr id="8" name="Rectangle: Top Corners Rounded 7">
            <a:extLst>
              <a:ext uri="{FF2B5EF4-FFF2-40B4-BE49-F238E27FC236}">
                <a16:creationId xmlns:a16="http://schemas.microsoft.com/office/drawing/2014/main" id="{323AE648-09C4-4C57-BD53-FD1AA40406E4}"/>
              </a:ext>
            </a:extLst>
          </p:cNvPr>
          <p:cNvSpPr/>
          <p:nvPr/>
        </p:nvSpPr>
        <p:spPr>
          <a:xfrm rot="5400000">
            <a:off x="2827246" y="1061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Solution</a:t>
            </a:r>
          </a:p>
        </p:txBody>
      </p:sp>
      <p:grpSp>
        <p:nvGrpSpPr>
          <p:cNvPr id="9" name="Group 139">
            <a:extLst>
              <a:ext uri="{FF2B5EF4-FFF2-40B4-BE49-F238E27FC236}">
                <a16:creationId xmlns:a16="http://schemas.microsoft.com/office/drawing/2014/main" id="{744361C3-EAF9-4C7D-AC01-E5E39868788A}"/>
              </a:ext>
            </a:extLst>
          </p:cNvPr>
          <p:cNvGrpSpPr>
            <a:grpSpLocks noChangeAspect="1"/>
          </p:cNvGrpSpPr>
          <p:nvPr/>
        </p:nvGrpSpPr>
        <p:grpSpPr bwMode="auto">
          <a:xfrm>
            <a:off x="5511873" y="1170773"/>
            <a:ext cx="288786" cy="287436"/>
            <a:chOff x="3615" y="3225"/>
            <a:chExt cx="428" cy="426"/>
          </a:xfrm>
          <a:solidFill>
            <a:schemeClr val="tx1"/>
          </a:solidFill>
        </p:grpSpPr>
        <p:sp>
          <p:nvSpPr>
            <p:cNvPr id="10" name="Freeform 140">
              <a:extLst>
                <a:ext uri="{FF2B5EF4-FFF2-40B4-BE49-F238E27FC236}">
                  <a16:creationId xmlns:a16="http://schemas.microsoft.com/office/drawing/2014/main" id="{316BB982-CF1A-4BD3-992C-77985D10117E}"/>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141">
              <a:extLst>
                <a:ext uri="{FF2B5EF4-FFF2-40B4-BE49-F238E27FC236}">
                  <a16:creationId xmlns:a16="http://schemas.microsoft.com/office/drawing/2014/main" id="{D7FBBD86-94FA-4C96-AC99-06B31222F450}"/>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142">
              <a:extLst>
                <a:ext uri="{FF2B5EF4-FFF2-40B4-BE49-F238E27FC236}">
                  <a16:creationId xmlns:a16="http://schemas.microsoft.com/office/drawing/2014/main" id="{D7C1EC7E-A395-49B0-8A1F-07F9E8FAC1D7}"/>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 name="Freeform 143">
              <a:extLst>
                <a:ext uri="{FF2B5EF4-FFF2-40B4-BE49-F238E27FC236}">
                  <a16:creationId xmlns:a16="http://schemas.microsoft.com/office/drawing/2014/main" id="{A4E8B5AF-AF60-46B2-9A59-FF031E0AC44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 name="Freeform 144">
              <a:extLst>
                <a:ext uri="{FF2B5EF4-FFF2-40B4-BE49-F238E27FC236}">
                  <a16:creationId xmlns:a16="http://schemas.microsoft.com/office/drawing/2014/main" id="{F28A238C-08E7-42CB-A19F-9F118BD52FD0}"/>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145">
              <a:extLst>
                <a:ext uri="{FF2B5EF4-FFF2-40B4-BE49-F238E27FC236}">
                  <a16:creationId xmlns:a16="http://schemas.microsoft.com/office/drawing/2014/main" id="{029AFFA3-7805-409B-87CA-9A35C4A22FD7}"/>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reeform 146">
              <a:extLst>
                <a:ext uri="{FF2B5EF4-FFF2-40B4-BE49-F238E27FC236}">
                  <a16:creationId xmlns:a16="http://schemas.microsoft.com/office/drawing/2014/main" id="{226D2022-92F6-4528-A7EB-5D84462C1F12}"/>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17" name="Group 16">
            <a:extLst>
              <a:ext uri="{FF2B5EF4-FFF2-40B4-BE49-F238E27FC236}">
                <a16:creationId xmlns:a16="http://schemas.microsoft.com/office/drawing/2014/main" id="{CEE34002-340E-4A09-9137-793027E5CDEF}"/>
              </a:ext>
            </a:extLst>
          </p:cNvPr>
          <p:cNvGrpSpPr/>
          <p:nvPr/>
        </p:nvGrpSpPr>
        <p:grpSpPr>
          <a:xfrm>
            <a:off x="11643021" y="3106960"/>
            <a:ext cx="273992" cy="257683"/>
            <a:chOff x="8908582" y="3538049"/>
            <a:chExt cx="273992" cy="257683"/>
          </a:xfrm>
        </p:grpSpPr>
        <p:sp>
          <p:nvSpPr>
            <p:cNvPr id="18" name="Freeform 159">
              <a:extLst>
                <a:ext uri="{FF2B5EF4-FFF2-40B4-BE49-F238E27FC236}">
                  <a16:creationId xmlns:a16="http://schemas.microsoft.com/office/drawing/2014/main" id="{52E36AD5-2C7E-4A6C-8310-00C8E6AC8E87}"/>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60">
              <a:extLst>
                <a:ext uri="{FF2B5EF4-FFF2-40B4-BE49-F238E27FC236}">
                  <a16:creationId xmlns:a16="http://schemas.microsoft.com/office/drawing/2014/main" id="{C2BD4FCA-91BC-446F-B718-E6995B79C47F}"/>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61">
              <a:extLst>
                <a:ext uri="{FF2B5EF4-FFF2-40B4-BE49-F238E27FC236}">
                  <a16:creationId xmlns:a16="http://schemas.microsoft.com/office/drawing/2014/main" id="{E3FB9538-8F12-45E4-A438-82DF7C88420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62">
              <a:extLst>
                <a:ext uri="{FF2B5EF4-FFF2-40B4-BE49-F238E27FC236}">
                  <a16:creationId xmlns:a16="http://schemas.microsoft.com/office/drawing/2014/main" id="{8C62C35C-77A2-410E-867A-442B0608A81C}"/>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63">
              <a:extLst>
                <a:ext uri="{FF2B5EF4-FFF2-40B4-BE49-F238E27FC236}">
                  <a16:creationId xmlns:a16="http://schemas.microsoft.com/office/drawing/2014/main" id="{E68F7A06-DBD1-46F4-B012-70120ECEE8F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23" name="Group 128">
            <a:extLst>
              <a:ext uri="{FF2B5EF4-FFF2-40B4-BE49-F238E27FC236}">
                <a16:creationId xmlns:a16="http://schemas.microsoft.com/office/drawing/2014/main" id="{88C2F198-8380-4AB1-B36B-BEE5101A1824}"/>
              </a:ext>
            </a:extLst>
          </p:cNvPr>
          <p:cNvGrpSpPr>
            <a:grpSpLocks noChangeAspect="1"/>
          </p:cNvGrpSpPr>
          <p:nvPr/>
        </p:nvGrpSpPr>
        <p:grpSpPr bwMode="auto">
          <a:xfrm>
            <a:off x="5670662" y="2866856"/>
            <a:ext cx="243479" cy="278727"/>
            <a:chOff x="1398" y="2998"/>
            <a:chExt cx="373" cy="427"/>
          </a:xfrm>
          <a:solidFill>
            <a:schemeClr val="tx1"/>
          </a:solidFill>
        </p:grpSpPr>
        <p:sp>
          <p:nvSpPr>
            <p:cNvPr id="24" name="Freeform 129">
              <a:extLst>
                <a:ext uri="{FF2B5EF4-FFF2-40B4-BE49-F238E27FC236}">
                  <a16:creationId xmlns:a16="http://schemas.microsoft.com/office/drawing/2014/main" id="{E0494FE8-31C1-4AB8-9937-CAE021EFBE99}"/>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130">
              <a:extLst>
                <a:ext uri="{FF2B5EF4-FFF2-40B4-BE49-F238E27FC236}">
                  <a16:creationId xmlns:a16="http://schemas.microsoft.com/office/drawing/2014/main" id="{4EACF834-4694-4D61-8709-AB3E9CEDF96D}"/>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6" name="Freeform 131">
              <a:extLst>
                <a:ext uri="{FF2B5EF4-FFF2-40B4-BE49-F238E27FC236}">
                  <a16:creationId xmlns:a16="http://schemas.microsoft.com/office/drawing/2014/main" id="{2C79342F-67C2-4046-A93A-50DEE46374E9}"/>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132">
              <a:extLst>
                <a:ext uri="{FF2B5EF4-FFF2-40B4-BE49-F238E27FC236}">
                  <a16:creationId xmlns:a16="http://schemas.microsoft.com/office/drawing/2014/main" id="{FE9E5940-956E-481D-BBA7-F6F97E91C2B1}"/>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133">
              <a:extLst>
                <a:ext uri="{FF2B5EF4-FFF2-40B4-BE49-F238E27FC236}">
                  <a16:creationId xmlns:a16="http://schemas.microsoft.com/office/drawing/2014/main" id="{31F00396-BC15-4B25-B88B-B35B8E707886}"/>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9" name="Freeform 134">
              <a:extLst>
                <a:ext uri="{FF2B5EF4-FFF2-40B4-BE49-F238E27FC236}">
                  <a16:creationId xmlns:a16="http://schemas.microsoft.com/office/drawing/2014/main" id="{91B397B9-C5AF-4D3B-8B1E-4B92B653592D}"/>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0" name="Freeform 135">
              <a:extLst>
                <a:ext uri="{FF2B5EF4-FFF2-40B4-BE49-F238E27FC236}">
                  <a16:creationId xmlns:a16="http://schemas.microsoft.com/office/drawing/2014/main" id="{579D7A12-A583-4ECC-AE3D-1853AFF3C940}"/>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Freeform 136">
              <a:extLst>
                <a:ext uri="{FF2B5EF4-FFF2-40B4-BE49-F238E27FC236}">
                  <a16:creationId xmlns:a16="http://schemas.microsoft.com/office/drawing/2014/main" id="{EFCD414E-B07A-419E-88F2-8891FFD82B5E}"/>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2" name="Freeform 137">
              <a:extLst>
                <a:ext uri="{FF2B5EF4-FFF2-40B4-BE49-F238E27FC236}">
                  <a16:creationId xmlns:a16="http://schemas.microsoft.com/office/drawing/2014/main" id="{672C1034-3466-40BA-BA60-F84AECE83AFE}"/>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3" name="Freeform 138">
              <a:extLst>
                <a:ext uri="{FF2B5EF4-FFF2-40B4-BE49-F238E27FC236}">
                  <a16:creationId xmlns:a16="http://schemas.microsoft.com/office/drawing/2014/main" id="{51A69A5B-7AE1-44F3-BCE1-7855B2A1EB5D}"/>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39">
              <a:extLst>
                <a:ext uri="{FF2B5EF4-FFF2-40B4-BE49-F238E27FC236}">
                  <a16:creationId xmlns:a16="http://schemas.microsoft.com/office/drawing/2014/main" id="{D63FD5A8-932A-47D6-ACB4-4FB5798846B3}"/>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40">
              <a:extLst>
                <a:ext uri="{FF2B5EF4-FFF2-40B4-BE49-F238E27FC236}">
                  <a16:creationId xmlns:a16="http://schemas.microsoft.com/office/drawing/2014/main" id="{6EEC50CF-9D0C-40B9-8C3B-2B0BC038D0A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6" name="Group 26">
            <a:extLst>
              <a:ext uri="{FF2B5EF4-FFF2-40B4-BE49-F238E27FC236}">
                <a16:creationId xmlns:a16="http://schemas.microsoft.com/office/drawing/2014/main" id="{F73CB1C1-4138-4CF9-994A-DC0B4FE2C104}"/>
              </a:ext>
            </a:extLst>
          </p:cNvPr>
          <p:cNvGrpSpPr>
            <a:grpSpLocks noChangeAspect="1"/>
          </p:cNvGrpSpPr>
          <p:nvPr/>
        </p:nvGrpSpPr>
        <p:grpSpPr bwMode="auto">
          <a:xfrm>
            <a:off x="11629752" y="1163873"/>
            <a:ext cx="300530" cy="301237"/>
            <a:chOff x="4482" y="444"/>
            <a:chExt cx="425" cy="426"/>
          </a:xfrm>
          <a:solidFill>
            <a:schemeClr val="tx1"/>
          </a:solidFill>
        </p:grpSpPr>
        <p:sp>
          <p:nvSpPr>
            <p:cNvPr id="37" name="Freeform 27">
              <a:extLst>
                <a:ext uri="{FF2B5EF4-FFF2-40B4-BE49-F238E27FC236}">
                  <a16:creationId xmlns:a16="http://schemas.microsoft.com/office/drawing/2014/main" id="{EA32237A-E831-4CC4-816B-B7398D65F860}"/>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28">
              <a:extLst>
                <a:ext uri="{FF2B5EF4-FFF2-40B4-BE49-F238E27FC236}">
                  <a16:creationId xmlns:a16="http://schemas.microsoft.com/office/drawing/2014/main" id="{E01C8707-FA3B-40D0-BA83-825C5AF8BA18}"/>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29">
              <a:extLst>
                <a:ext uri="{FF2B5EF4-FFF2-40B4-BE49-F238E27FC236}">
                  <a16:creationId xmlns:a16="http://schemas.microsoft.com/office/drawing/2014/main" id="{86AFD5FB-C5A7-4247-95F2-5B58F0C30C7C}"/>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30">
              <a:extLst>
                <a:ext uri="{FF2B5EF4-FFF2-40B4-BE49-F238E27FC236}">
                  <a16:creationId xmlns:a16="http://schemas.microsoft.com/office/drawing/2014/main" id="{E629AF91-6CAD-420A-AB6F-1051F9EAA51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31">
              <a:extLst>
                <a:ext uri="{FF2B5EF4-FFF2-40B4-BE49-F238E27FC236}">
                  <a16:creationId xmlns:a16="http://schemas.microsoft.com/office/drawing/2014/main" id="{49EEF271-1ED0-4BA5-AB6D-E19F5FF8D248}"/>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Rectangle 32">
              <a:extLst>
                <a:ext uri="{FF2B5EF4-FFF2-40B4-BE49-F238E27FC236}">
                  <a16:creationId xmlns:a16="http://schemas.microsoft.com/office/drawing/2014/main" id="{7379E72B-AA70-4830-BF7A-ACB7A76D911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Rectangle 33">
              <a:extLst>
                <a:ext uri="{FF2B5EF4-FFF2-40B4-BE49-F238E27FC236}">
                  <a16:creationId xmlns:a16="http://schemas.microsoft.com/office/drawing/2014/main" id="{7319CC34-92B6-4DA5-B5AF-4E98FFF7A0ED}"/>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34">
              <a:extLst>
                <a:ext uri="{FF2B5EF4-FFF2-40B4-BE49-F238E27FC236}">
                  <a16:creationId xmlns:a16="http://schemas.microsoft.com/office/drawing/2014/main" id="{7490071D-726B-4406-90A9-D24FC2EBB50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35">
              <a:extLst>
                <a:ext uri="{FF2B5EF4-FFF2-40B4-BE49-F238E27FC236}">
                  <a16:creationId xmlns:a16="http://schemas.microsoft.com/office/drawing/2014/main" id="{7477D646-CBFD-4E8D-9D1B-2B436AED9E1B}"/>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36">
              <a:extLst>
                <a:ext uri="{FF2B5EF4-FFF2-40B4-BE49-F238E27FC236}">
                  <a16:creationId xmlns:a16="http://schemas.microsoft.com/office/drawing/2014/main" id="{5D41279F-C6EA-4697-AC3A-4F0968C960D0}"/>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37">
              <a:extLst>
                <a:ext uri="{FF2B5EF4-FFF2-40B4-BE49-F238E27FC236}">
                  <a16:creationId xmlns:a16="http://schemas.microsoft.com/office/drawing/2014/main" id="{3BC426E1-0E0E-446B-9A3C-DA93477797C7}"/>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5" name="Rectangle 54">
            <a:extLst>
              <a:ext uri="{FF2B5EF4-FFF2-40B4-BE49-F238E27FC236}">
                <a16:creationId xmlns:a16="http://schemas.microsoft.com/office/drawing/2014/main" id="{8E91E206-58C7-4B88-9A49-EE89BB5F3944}"/>
              </a:ext>
            </a:extLst>
          </p:cNvPr>
          <p:cNvSpPr/>
          <p:nvPr/>
        </p:nvSpPr>
        <p:spPr>
          <a:xfrm>
            <a:off x="6510973" y="1607175"/>
            <a:ext cx="5321018" cy="196737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sp>
        <p:nvSpPr>
          <p:cNvPr id="56" name="Rectangle 55">
            <a:extLst>
              <a:ext uri="{FF2B5EF4-FFF2-40B4-BE49-F238E27FC236}">
                <a16:creationId xmlns:a16="http://schemas.microsoft.com/office/drawing/2014/main" id="{B9286B92-92B7-4CD7-9AD7-2FB45B50C4AF}"/>
              </a:ext>
            </a:extLst>
          </p:cNvPr>
          <p:cNvSpPr/>
          <p:nvPr/>
        </p:nvSpPr>
        <p:spPr>
          <a:xfrm>
            <a:off x="6488650" y="3481268"/>
            <a:ext cx="5420016" cy="2028410"/>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57" name="Rectangle 56">
            <a:extLst>
              <a:ext uri="{FF2B5EF4-FFF2-40B4-BE49-F238E27FC236}">
                <a16:creationId xmlns:a16="http://schemas.microsoft.com/office/drawing/2014/main" id="{20D36DAF-5F04-4BF7-9F28-B16DE3E38434}"/>
              </a:ext>
            </a:extLst>
          </p:cNvPr>
          <p:cNvSpPr/>
          <p:nvPr/>
        </p:nvSpPr>
        <p:spPr>
          <a:xfrm>
            <a:off x="6510972" y="4890517"/>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grpSp>
        <p:nvGrpSpPr>
          <p:cNvPr id="67" name="Group 139">
            <a:extLst>
              <a:ext uri="{FF2B5EF4-FFF2-40B4-BE49-F238E27FC236}">
                <a16:creationId xmlns:a16="http://schemas.microsoft.com/office/drawing/2014/main" id="{BFE4057A-9AA9-49B9-8F26-AC8744D31EF2}"/>
              </a:ext>
            </a:extLst>
          </p:cNvPr>
          <p:cNvGrpSpPr>
            <a:grpSpLocks noChangeAspect="1"/>
          </p:cNvGrpSpPr>
          <p:nvPr/>
        </p:nvGrpSpPr>
        <p:grpSpPr bwMode="auto">
          <a:xfrm>
            <a:off x="5511874" y="1170773"/>
            <a:ext cx="288786" cy="287436"/>
            <a:chOff x="3615" y="3225"/>
            <a:chExt cx="428" cy="426"/>
          </a:xfrm>
          <a:solidFill>
            <a:schemeClr val="tx1"/>
          </a:solidFill>
        </p:grpSpPr>
        <p:sp>
          <p:nvSpPr>
            <p:cNvPr id="68" name="Freeform 140">
              <a:extLst>
                <a:ext uri="{FF2B5EF4-FFF2-40B4-BE49-F238E27FC236}">
                  <a16:creationId xmlns:a16="http://schemas.microsoft.com/office/drawing/2014/main" id="{6D045497-A625-4C5C-BFDD-286A1D0100C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9" name="Freeform 141">
              <a:extLst>
                <a:ext uri="{FF2B5EF4-FFF2-40B4-BE49-F238E27FC236}">
                  <a16:creationId xmlns:a16="http://schemas.microsoft.com/office/drawing/2014/main" id="{4D188BF7-CE67-4025-82F1-EA749EC7A88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0" name="Freeform 142">
              <a:extLst>
                <a:ext uri="{FF2B5EF4-FFF2-40B4-BE49-F238E27FC236}">
                  <a16:creationId xmlns:a16="http://schemas.microsoft.com/office/drawing/2014/main" id="{73CD6E8E-D9CA-44D5-82B1-0D741C9C421F}"/>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1" name="Freeform 143">
              <a:extLst>
                <a:ext uri="{FF2B5EF4-FFF2-40B4-BE49-F238E27FC236}">
                  <a16:creationId xmlns:a16="http://schemas.microsoft.com/office/drawing/2014/main" id="{1F9A4177-F486-4BF6-A282-BEC1324E2B20}"/>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144">
              <a:extLst>
                <a:ext uri="{FF2B5EF4-FFF2-40B4-BE49-F238E27FC236}">
                  <a16:creationId xmlns:a16="http://schemas.microsoft.com/office/drawing/2014/main" id="{E3032CB1-C776-4672-A8FA-958E9876496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145">
              <a:extLst>
                <a:ext uri="{FF2B5EF4-FFF2-40B4-BE49-F238E27FC236}">
                  <a16:creationId xmlns:a16="http://schemas.microsoft.com/office/drawing/2014/main" id="{A4C3EB41-A3C9-4208-A9FE-6745E4082E88}"/>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4" name="Freeform 146">
              <a:extLst>
                <a:ext uri="{FF2B5EF4-FFF2-40B4-BE49-F238E27FC236}">
                  <a16:creationId xmlns:a16="http://schemas.microsoft.com/office/drawing/2014/main" id="{708BE7A2-625E-49E2-A749-B1545B031237}"/>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75" name="Group 74">
            <a:extLst>
              <a:ext uri="{FF2B5EF4-FFF2-40B4-BE49-F238E27FC236}">
                <a16:creationId xmlns:a16="http://schemas.microsoft.com/office/drawing/2014/main" id="{9255B582-FAD6-46FB-B1BD-4D22F164A1D4}"/>
              </a:ext>
            </a:extLst>
          </p:cNvPr>
          <p:cNvGrpSpPr/>
          <p:nvPr/>
        </p:nvGrpSpPr>
        <p:grpSpPr>
          <a:xfrm>
            <a:off x="11643022" y="3106960"/>
            <a:ext cx="273992" cy="257683"/>
            <a:chOff x="8908582" y="3538049"/>
            <a:chExt cx="273992" cy="257683"/>
          </a:xfrm>
        </p:grpSpPr>
        <p:sp>
          <p:nvSpPr>
            <p:cNvPr id="76" name="Freeform 159">
              <a:extLst>
                <a:ext uri="{FF2B5EF4-FFF2-40B4-BE49-F238E27FC236}">
                  <a16:creationId xmlns:a16="http://schemas.microsoft.com/office/drawing/2014/main" id="{F4113B14-9634-416B-A842-9A5EF6B87DA6}"/>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7" name="Freeform 160">
              <a:extLst>
                <a:ext uri="{FF2B5EF4-FFF2-40B4-BE49-F238E27FC236}">
                  <a16:creationId xmlns:a16="http://schemas.microsoft.com/office/drawing/2014/main" id="{1439027F-5914-4147-88DF-2F54171EB0A2}"/>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8" name="Freeform 161">
              <a:extLst>
                <a:ext uri="{FF2B5EF4-FFF2-40B4-BE49-F238E27FC236}">
                  <a16:creationId xmlns:a16="http://schemas.microsoft.com/office/drawing/2014/main" id="{60540E70-C7BF-40F3-9840-525D3F58CBA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9" name="Freeform 162">
              <a:extLst>
                <a:ext uri="{FF2B5EF4-FFF2-40B4-BE49-F238E27FC236}">
                  <a16:creationId xmlns:a16="http://schemas.microsoft.com/office/drawing/2014/main" id="{515797A8-0F43-446F-A7A2-83EA2F0F49B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0" name="Freeform 163">
              <a:extLst>
                <a:ext uri="{FF2B5EF4-FFF2-40B4-BE49-F238E27FC236}">
                  <a16:creationId xmlns:a16="http://schemas.microsoft.com/office/drawing/2014/main" id="{30A29D99-6AA6-4548-A7B8-0718C7B1FB4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1" name="Group 128">
            <a:extLst>
              <a:ext uri="{FF2B5EF4-FFF2-40B4-BE49-F238E27FC236}">
                <a16:creationId xmlns:a16="http://schemas.microsoft.com/office/drawing/2014/main" id="{DA5A0160-EFF5-4080-9912-B567528C80A4}"/>
              </a:ext>
            </a:extLst>
          </p:cNvPr>
          <p:cNvGrpSpPr>
            <a:grpSpLocks noChangeAspect="1"/>
          </p:cNvGrpSpPr>
          <p:nvPr/>
        </p:nvGrpSpPr>
        <p:grpSpPr bwMode="auto">
          <a:xfrm>
            <a:off x="5670663" y="2866856"/>
            <a:ext cx="243479" cy="278727"/>
            <a:chOff x="1398" y="2998"/>
            <a:chExt cx="373" cy="427"/>
          </a:xfrm>
          <a:solidFill>
            <a:schemeClr val="tx1"/>
          </a:solidFill>
        </p:grpSpPr>
        <p:sp>
          <p:nvSpPr>
            <p:cNvPr id="82" name="Freeform 129">
              <a:extLst>
                <a:ext uri="{FF2B5EF4-FFF2-40B4-BE49-F238E27FC236}">
                  <a16:creationId xmlns:a16="http://schemas.microsoft.com/office/drawing/2014/main" id="{F4A965E1-524D-4475-AB13-480CA3F091CA}"/>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3" name="Freeform 130">
              <a:extLst>
                <a:ext uri="{FF2B5EF4-FFF2-40B4-BE49-F238E27FC236}">
                  <a16:creationId xmlns:a16="http://schemas.microsoft.com/office/drawing/2014/main" id="{F418DF7F-C0EB-47DB-BEF1-BFA48EF36EB9}"/>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4" name="Freeform 131">
              <a:extLst>
                <a:ext uri="{FF2B5EF4-FFF2-40B4-BE49-F238E27FC236}">
                  <a16:creationId xmlns:a16="http://schemas.microsoft.com/office/drawing/2014/main" id="{F17C3989-1CD0-4EDE-A9A4-31828BDBCF5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5" name="Freeform 132">
              <a:extLst>
                <a:ext uri="{FF2B5EF4-FFF2-40B4-BE49-F238E27FC236}">
                  <a16:creationId xmlns:a16="http://schemas.microsoft.com/office/drawing/2014/main" id="{8F6B955A-AB1E-4474-A3ED-0133231EDAB6}"/>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6" name="Freeform 133">
              <a:extLst>
                <a:ext uri="{FF2B5EF4-FFF2-40B4-BE49-F238E27FC236}">
                  <a16:creationId xmlns:a16="http://schemas.microsoft.com/office/drawing/2014/main" id="{BB6F1A7D-7F57-4871-96D1-718BB2D9ABAD}"/>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34">
              <a:extLst>
                <a:ext uri="{FF2B5EF4-FFF2-40B4-BE49-F238E27FC236}">
                  <a16:creationId xmlns:a16="http://schemas.microsoft.com/office/drawing/2014/main" id="{404F2A3E-031B-406A-91C9-B900BD5253E8}"/>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35">
              <a:extLst>
                <a:ext uri="{FF2B5EF4-FFF2-40B4-BE49-F238E27FC236}">
                  <a16:creationId xmlns:a16="http://schemas.microsoft.com/office/drawing/2014/main" id="{0901CFAF-561E-478C-BF6E-7EDC4E2649D9}"/>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36">
              <a:extLst>
                <a:ext uri="{FF2B5EF4-FFF2-40B4-BE49-F238E27FC236}">
                  <a16:creationId xmlns:a16="http://schemas.microsoft.com/office/drawing/2014/main" id="{CE42E0DC-CC09-4487-AD27-020E7F864DD6}"/>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0" name="Freeform 137">
              <a:extLst>
                <a:ext uri="{FF2B5EF4-FFF2-40B4-BE49-F238E27FC236}">
                  <a16:creationId xmlns:a16="http://schemas.microsoft.com/office/drawing/2014/main" id="{36453E86-8DB6-4D4B-A287-3D20D56B2137}"/>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1" name="Freeform 138">
              <a:extLst>
                <a:ext uri="{FF2B5EF4-FFF2-40B4-BE49-F238E27FC236}">
                  <a16:creationId xmlns:a16="http://schemas.microsoft.com/office/drawing/2014/main" id="{F902AF33-83F3-41FB-9BD6-6796E330F5D7}"/>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2" name="Freeform 139">
              <a:extLst>
                <a:ext uri="{FF2B5EF4-FFF2-40B4-BE49-F238E27FC236}">
                  <a16:creationId xmlns:a16="http://schemas.microsoft.com/office/drawing/2014/main" id="{4DEC72DA-4FEF-427A-ADE5-F1862450E8AB}"/>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3" name="Freeform 140">
              <a:extLst>
                <a:ext uri="{FF2B5EF4-FFF2-40B4-BE49-F238E27FC236}">
                  <a16:creationId xmlns:a16="http://schemas.microsoft.com/office/drawing/2014/main" id="{F4ECFB58-F409-46F0-A247-8A909B0D4245}"/>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94" name="Group 26">
            <a:extLst>
              <a:ext uri="{FF2B5EF4-FFF2-40B4-BE49-F238E27FC236}">
                <a16:creationId xmlns:a16="http://schemas.microsoft.com/office/drawing/2014/main" id="{9B5E3FBB-7FF4-495C-8813-7244392D36FB}"/>
              </a:ext>
            </a:extLst>
          </p:cNvPr>
          <p:cNvGrpSpPr>
            <a:grpSpLocks noChangeAspect="1"/>
          </p:cNvGrpSpPr>
          <p:nvPr/>
        </p:nvGrpSpPr>
        <p:grpSpPr bwMode="auto">
          <a:xfrm>
            <a:off x="11629753" y="1163873"/>
            <a:ext cx="300530" cy="301237"/>
            <a:chOff x="4482" y="444"/>
            <a:chExt cx="425" cy="426"/>
          </a:xfrm>
          <a:solidFill>
            <a:schemeClr val="tx1"/>
          </a:solidFill>
        </p:grpSpPr>
        <p:sp>
          <p:nvSpPr>
            <p:cNvPr id="95" name="Freeform 27">
              <a:extLst>
                <a:ext uri="{FF2B5EF4-FFF2-40B4-BE49-F238E27FC236}">
                  <a16:creationId xmlns:a16="http://schemas.microsoft.com/office/drawing/2014/main" id="{748360DD-E1D4-4DFC-B661-847AC320EFC3}"/>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6" name="Freeform 28">
              <a:extLst>
                <a:ext uri="{FF2B5EF4-FFF2-40B4-BE49-F238E27FC236}">
                  <a16:creationId xmlns:a16="http://schemas.microsoft.com/office/drawing/2014/main" id="{FC522BF2-5462-4373-BF0C-357EB5638ECD}"/>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7" name="Freeform 29">
              <a:extLst>
                <a:ext uri="{FF2B5EF4-FFF2-40B4-BE49-F238E27FC236}">
                  <a16:creationId xmlns:a16="http://schemas.microsoft.com/office/drawing/2014/main" id="{294A875D-8FB1-4A62-B8C0-759BD9097893}"/>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8" name="Freeform 30">
              <a:extLst>
                <a:ext uri="{FF2B5EF4-FFF2-40B4-BE49-F238E27FC236}">
                  <a16:creationId xmlns:a16="http://schemas.microsoft.com/office/drawing/2014/main" id="{98EEB83C-F0A5-48C0-B631-B7404FAD8F9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9" name="Freeform 31">
              <a:extLst>
                <a:ext uri="{FF2B5EF4-FFF2-40B4-BE49-F238E27FC236}">
                  <a16:creationId xmlns:a16="http://schemas.microsoft.com/office/drawing/2014/main" id="{20BE02E0-6AE8-45CB-AC08-4732915D3FFB}"/>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0" name="Rectangle 32">
              <a:extLst>
                <a:ext uri="{FF2B5EF4-FFF2-40B4-BE49-F238E27FC236}">
                  <a16:creationId xmlns:a16="http://schemas.microsoft.com/office/drawing/2014/main" id="{8B69A763-3764-4AF5-8B85-4FF32A761357}"/>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1" name="Rectangle 33">
              <a:extLst>
                <a:ext uri="{FF2B5EF4-FFF2-40B4-BE49-F238E27FC236}">
                  <a16:creationId xmlns:a16="http://schemas.microsoft.com/office/drawing/2014/main" id="{1DB8A74E-CF57-4B9C-8910-24AA395C14AC}"/>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Freeform 34">
              <a:extLst>
                <a:ext uri="{FF2B5EF4-FFF2-40B4-BE49-F238E27FC236}">
                  <a16:creationId xmlns:a16="http://schemas.microsoft.com/office/drawing/2014/main" id="{1498B9C8-C531-46E9-9EB6-0028F8B9E0DE}"/>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3" name="Freeform 35">
              <a:extLst>
                <a:ext uri="{FF2B5EF4-FFF2-40B4-BE49-F238E27FC236}">
                  <a16:creationId xmlns:a16="http://schemas.microsoft.com/office/drawing/2014/main" id="{5BBD86A2-A51F-4762-8E6D-357D925F797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4" name="Freeform 36">
              <a:extLst>
                <a:ext uri="{FF2B5EF4-FFF2-40B4-BE49-F238E27FC236}">
                  <a16:creationId xmlns:a16="http://schemas.microsoft.com/office/drawing/2014/main" id="{967961A5-DA58-4EF5-B812-6CEB3EB14067}"/>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5" name="Freeform 37">
              <a:extLst>
                <a:ext uri="{FF2B5EF4-FFF2-40B4-BE49-F238E27FC236}">
                  <a16:creationId xmlns:a16="http://schemas.microsoft.com/office/drawing/2014/main" id="{DA081920-C0D1-4EC2-90ED-2461830A86C6}"/>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15" name="Rectangle 114">
            <a:extLst>
              <a:ext uri="{FF2B5EF4-FFF2-40B4-BE49-F238E27FC236}">
                <a16:creationId xmlns:a16="http://schemas.microsoft.com/office/drawing/2014/main" id="{165E0E03-E731-4DFE-BD3C-D611916EE640}"/>
              </a:ext>
            </a:extLst>
          </p:cNvPr>
          <p:cNvSpPr/>
          <p:nvPr/>
        </p:nvSpPr>
        <p:spPr>
          <a:xfrm>
            <a:off x="6510973" y="4890517"/>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grpSp>
        <p:nvGrpSpPr>
          <p:cNvPr id="58" name="Group 81">
            <a:extLst>
              <a:ext uri="{FF2B5EF4-FFF2-40B4-BE49-F238E27FC236}">
                <a16:creationId xmlns:a16="http://schemas.microsoft.com/office/drawing/2014/main" id="{0361F021-52E4-2040-0D30-FF3799D2173E}"/>
              </a:ext>
            </a:extLst>
          </p:cNvPr>
          <p:cNvGrpSpPr>
            <a:grpSpLocks noChangeAspect="1"/>
          </p:cNvGrpSpPr>
          <p:nvPr/>
        </p:nvGrpSpPr>
        <p:grpSpPr bwMode="auto">
          <a:xfrm>
            <a:off x="11252881" y="3100475"/>
            <a:ext cx="275750" cy="276396"/>
            <a:chOff x="2400" y="1718"/>
            <a:chExt cx="427" cy="428"/>
          </a:xfrm>
          <a:solidFill>
            <a:schemeClr val="tx1"/>
          </a:solidFill>
        </p:grpSpPr>
        <p:sp>
          <p:nvSpPr>
            <p:cNvPr id="59" name="Freeform 82">
              <a:extLst>
                <a:ext uri="{FF2B5EF4-FFF2-40B4-BE49-F238E27FC236}">
                  <a16:creationId xmlns:a16="http://schemas.microsoft.com/office/drawing/2014/main" id="{EAC65A31-BB50-9874-9179-E54D2D941E87}"/>
                </a:ext>
              </a:extLst>
            </p:cNvPr>
            <p:cNvSpPr>
              <a:spLocks/>
            </p:cNvSpPr>
            <p:nvPr/>
          </p:nvSpPr>
          <p:spPr bwMode="auto">
            <a:xfrm>
              <a:off x="2400" y="1844"/>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5" name="Freeform 83">
              <a:extLst>
                <a:ext uri="{FF2B5EF4-FFF2-40B4-BE49-F238E27FC236}">
                  <a16:creationId xmlns:a16="http://schemas.microsoft.com/office/drawing/2014/main" id="{5F12D65A-9FE2-5D26-85A3-B37ECC101417}"/>
                </a:ext>
              </a:extLst>
            </p:cNvPr>
            <p:cNvSpPr>
              <a:spLocks noEditPoints="1"/>
            </p:cNvSpPr>
            <p:nvPr/>
          </p:nvSpPr>
          <p:spPr bwMode="auto">
            <a:xfrm>
              <a:off x="2400" y="1719"/>
              <a:ext cx="427" cy="427"/>
            </a:xfrm>
            <a:custGeom>
              <a:avLst/>
              <a:gdLst>
                <a:gd name="T0" fmla="*/ 144 w 288"/>
                <a:gd name="T1" fmla="*/ 288 h 288"/>
                <a:gd name="T2" fmla="*/ 139 w 288"/>
                <a:gd name="T3" fmla="*/ 285 h 288"/>
                <a:gd name="T4" fmla="*/ 1 w 288"/>
                <a:gd name="T5" fmla="*/ 93 h 288"/>
                <a:gd name="T6" fmla="*/ 1 w 288"/>
                <a:gd name="T7" fmla="*/ 86 h 288"/>
                <a:gd name="T8" fmla="*/ 61 w 288"/>
                <a:gd name="T9" fmla="*/ 2 h 288"/>
                <a:gd name="T10" fmla="*/ 66 w 288"/>
                <a:gd name="T11" fmla="*/ 0 h 288"/>
                <a:gd name="T12" fmla="*/ 222 w 288"/>
                <a:gd name="T13" fmla="*/ 0 h 288"/>
                <a:gd name="T14" fmla="*/ 227 w 288"/>
                <a:gd name="T15" fmla="*/ 2 h 288"/>
                <a:gd name="T16" fmla="*/ 287 w 288"/>
                <a:gd name="T17" fmla="*/ 86 h 288"/>
                <a:gd name="T18" fmla="*/ 287 w 288"/>
                <a:gd name="T19" fmla="*/ 93 h 288"/>
                <a:gd name="T20" fmla="*/ 149 w 288"/>
                <a:gd name="T21" fmla="*/ 285 h 288"/>
                <a:gd name="T22" fmla="*/ 144 w 288"/>
                <a:gd name="T23" fmla="*/ 288 h 288"/>
                <a:gd name="T24" fmla="*/ 13 w 288"/>
                <a:gd name="T25" fmla="*/ 90 h 288"/>
                <a:gd name="T26" fmla="*/ 144 w 288"/>
                <a:gd name="T27" fmla="*/ 272 h 288"/>
                <a:gd name="T28" fmla="*/ 275 w 288"/>
                <a:gd name="T29" fmla="*/ 90 h 288"/>
                <a:gd name="T30" fmla="*/ 219 w 288"/>
                <a:gd name="T31" fmla="*/ 12 h 288"/>
                <a:gd name="T32" fmla="*/ 69 w 288"/>
                <a:gd name="T33" fmla="*/ 12 h 288"/>
                <a:gd name="T34" fmla="*/ 13 w 288"/>
                <a:gd name="T35" fmla="*/ 9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288"/>
                  </a:moveTo>
                  <a:cubicBezTo>
                    <a:pt x="142" y="288"/>
                    <a:pt x="140" y="287"/>
                    <a:pt x="139" y="285"/>
                  </a:cubicBezTo>
                  <a:cubicBezTo>
                    <a:pt x="1" y="93"/>
                    <a:pt x="1" y="93"/>
                    <a:pt x="1" y="93"/>
                  </a:cubicBezTo>
                  <a:cubicBezTo>
                    <a:pt x="0" y="91"/>
                    <a:pt x="0" y="88"/>
                    <a:pt x="1" y="86"/>
                  </a:cubicBezTo>
                  <a:cubicBezTo>
                    <a:pt x="61" y="2"/>
                    <a:pt x="61" y="2"/>
                    <a:pt x="61" y="2"/>
                  </a:cubicBezTo>
                  <a:cubicBezTo>
                    <a:pt x="62" y="1"/>
                    <a:pt x="64" y="0"/>
                    <a:pt x="66" y="0"/>
                  </a:cubicBezTo>
                  <a:cubicBezTo>
                    <a:pt x="222" y="0"/>
                    <a:pt x="222" y="0"/>
                    <a:pt x="222" y="0"/>
                  </a:cubicBezTo>
                  <a:cubicBezTo>
                    <a:pt x="224" y="0"/>
                    <a:pt x="226" y="1"/>
                    <a:pt x="227" y="2"/>
                  </a:cubicBezTo>
                  <a:cubicBezTo>
                    <a:pt x="287" y="86"/>
                    <a:pt x="287" y="86"/>
                    <a:pt x="287" y="86"/>
                  </a:cubicBezTo>
                  <a:cubicBezTo>
                    <a:pt x="288" y="88"/>
                    <a:pt x="288" y="91"/>
                    <a:pt x="287" y="93"/>
                  </a:cubicBezTo>
                  <a:cubicBezTo>
                    <a:pt x="149" y="285"/>
                    <a:pt x="149" y="285"/>
                    <a:pt x="149" y="285"/>
                  </a:cubicBezTo>
                  <a:cubicBezTo>
                    <a:pt x="148" y="287"/>
                    <a:pt x="146" y="288"/>
                    <a:pt x="144" y="288"/>
                  </a:cubicBezTo>
                  <a:close/>
                  <a:moveTo>
                    <a:pt x="13" y="90"/>
                  </a:moveTo>
                  <a:cubicBezTo>
                    <a:pt x="144" y="272"/>
                    <a:pt x="144" y="272"/>
                    <a:pt x="144" y="272"/>
                  </a:cubicBezTo>
                  <a:cubicBezTo>
                    <a:pt x="275" y="90"/>
                    <a:pt x="275" y="90"/>
                    <a:pt x="275" y="90"/>
                  </a:cubicBezTo>
                  <a:cubicBezTo>
                    <a:pt x="219" y="12"/>
                    <a:pt x="219" y="12"/>
                    <a:pt x="219" y="12"/>
                  </a:cubicBezTo>
                  <a:cubicBezTo>
                    <a:pt x="69" y="12"/>
                    <a:pt x="69" y="12"/>
                    <a:pt x="69" y="12"/>
                  </a:cubicBez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Freeform 84">
              <a:extLst>
                <a:ext uri="{FF2B5EF4-FFF2-40B4-BE49-F238E27FC236}">
                  <a16:creationId xmlns:a16="http://schemas.microsoft.com/office/drawing/2014/main" id="{2F3EDB5F-157F-9937-E6ED-B9060F184B47}"/>
                </a:ext>
              </a:extLst>
            </p:cNvPr>
            <p:cNvSpPr>
              <a:spLocks noEditPoints="1"/>
            </p:cNvSpPr>
            <p:nvPr/>
          </p:nvSpPr>
          <p:spPr bwMode="auto">
            <a:xfrm>
              <a:off x="2525" y="1718"/>
              <a:ext cx="177" cy="428"/>
            </a:xfrm>
            <a:custGeom>
              <a:avLst/>
              <a:gdLst>
                <a:gd name="T0" fmla="*/ 60 w 120"/>
                <a:gd name="T1" fmla="*/ 289 h 289"/>
                <a:gd name="T2" fmla="*/ 54 w 120"/>
                <a:gd name="T3" fmla="*/ 284 h 289"/>
                <a:gd name="T4" fmla="*/ 0 w 120"/>
                <a:gd name="T5" fmla="*/ 92 h 289"/>
                <a:gd name="T6" fmla="*/ 1 w 120"/>
                <a:gd name="T7" fmla="*/ 88 h 289"/>
                <a:gd name="T8" fmla="*/ 55 w 120"/>
                <a:gd name="T9" fmla="*/ 4 h 289"/>
                <a:gd name="T10" fmla="*/ 65 w 120"/>
                <a:gd name="T11" fmla="*/ 4 h 289"/>
                <a:gd name="T12" fmla="*/ 119 w 120"/>
                <a:gd name="T13" fmla="*/ 88 h 289"/>
                <a:gd name="T14" fmla="*/ 120 w 120"/>
                <a:gd name="T15" fmla="*/ 92 h 289"/>
                <a:gd name="T16" fmla="*/ 66 w 120"/>
                <a:gd name="T17" fmla="*/ 284 h 289"/>
                <a:gd name="T18" fmla="*/ 60 w 120"/>
                <a:gd name="T19" fmla="*/ 289 h 289"/>
                <a:gd name="T20" fmla="*/ 13 w 120"/>
                <a:gd name="T21" fmla="*/ 92 h 289"/>
                <a:gd name="T22" fmla="*/ 60 w 120"/>
                <a:gd name="T23" fmla="*/ 261 h 289"/>
                <a:gd name="T24" fmla="*/ 108 w 120"/>
                <a:gd name="T25" fmla="*/ 92 h 289"/>
                <a:gd name="T26" fmla="*/ 60 w 120"/>
                <a:gd name="T27" fmla="*/ 18 h 289"/>
                <a:gd name="T28" fmla="*/ 13 w 120"/>
                <a:gd name="T29"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289">
                  <a:moveTo>
                    <a:pt x="60" y="289"/>
                  </a:moveTo>
                  <a:cubicBezTo>
                    <a:pt x="57" y="289"/>
                    <a:pt x="55" y="287"/>
                    <a:pt x="54" y="284"/>
                  </a:cubicBezTo>
                  <a:cubicBezTo>
                    <a:pt x="0" y="92"/>
                    <a:pt x="0" y="92"/>
                    <a:pt x="0" y="92"/>
                  </a:cubicBezTo>
                  <a:cubicBezTo>
                    <a:pt x="0" y="91"/>
                    <a:pt x="0" y="89"/>
                    <a:pt x="1" y="88"/>
                  </a:cubicBezTo>
                  <a:cubicBezTo>
                    <a:pt x="55" y="4"/>
                    <a:pt x="55" y="4"/>
                    <a:pt x="55" y="4"/>
                  </a:cubicBezTo>
                  <a:cubicBezTo>
                    <a:pt x="57" y="0"/>
                    <a:pt x="63" y="0"/>
                    <a:pt x="65" y="4"/>
                  </a:cubicBezTo>
                  <a:cubicBezTo>
                    <a:pt x="119" y="88"/>
                    <a:pt x="119" y="88"/>
                    <a:pt x="119" y="88"/>
                  </a:cubicBezTo>
                  <a:cubicBezTo>
                    <a:pt x="120" y="89"/>
                    <a:pt x="120" y="91"/>
                    <a:pt x="120" y="92"/>
                  </a:cubicBezTo>
                  <a:cubicBezTo>
                    <a:pt x="66" y="284"/>
                    <a:pt x="66" y="284"/>
                    <a:pt x="66" y="284"/>
                  </a:cubicBezTo>
                  <a:cubicBezTo>
                    <a:pt x="65" y="287"/>
                    <a:pt x="63" y="289"/>
                    <a:pt x="60" y="289"/>
                  </a:cubicBezTo>
                  <a:close/>
                  <a:moveTo>
                    <a:pt x="13" y="92"/>
                  </a:moveTo>
                  <a:cubicBezTo>
                    <a:pt x="60" y="261"/>
                    <a:pt x="60" y="261"/>
                    <a:pt x="60" y="261"/>
                  </a:cubicBezTo>
                  <a:cubicBezTo>
                    <a:pt x="108" y="92"/>
                    <a:pt x="108" y="92"/>
                    <a:pt x="108" y="92"/>
                  </a:cubicBezTo>
                  <a:cubicBezTo>
                    <a:pt x="60" y="18"/>
                    <a:pt x="60" y="18"/>
                    <a:pt x="60" y="18"/>
                  </a:cubicBezTo>
                  <a:lnTo>
                    <a:pt x="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2" name="Freeform 85">
              <a:extLst>
                <a:ext uri="{FF2B5EF4-FFF2-40B4-BE49-F238E27FC236}">
                  <a16:creationId xmlns:a16="http://schemas.microsoft.com/office/drawing/2014/main" id="{12A16487-9325-1930-C52D-E263A51A9AAF}"/>
                </a:ext>
              </a:extLst>
            </p:cNvPr>
            <p:cNvSpPr>
              <a:spLocks/>
            </p:cNvSpPr>
            <p:nvPr/>
          </p:nvSpPr>
          <p:spPr bwMode="auto">
            <a:xfrm>
              <a:off x="2488" y="1718"/>
              <a:ext cx="56" cy="143"/>
            </a:xfrm>
            <a:custGeom>
              <a:avLst/>
              <a:gdLst>
                <a:gd name="T0" fmla="*/ 31 w 38"/>
                <a:gd name="T1" fmla="*/ 97 h 97"/>
                <a:gd name="T2" fmla="*/ 25 w 38"/>
                <a:gd name="T3" fmla="*/ 92 h 97"/>
                <a:gd name="T4" fmla="*/ 1 w 38"/>
                <a:gd name="T5" fmla="*/ 8 h 97"/>
                <a:gd name="T6" fmla="*/ 5 w 38"/>
                <a:gd name="T7" fmla="*/ 1 h 97"/>
                <a:gd name="T8" fmla="*/ 13 w 38"/>
                <a:gd name="T9" fmla="*/ 5 h 97"/>
                <a:gd name="T10" fmla="*/ 37 w 38"/>
                <a:gd name="T11" fmla="*/ 89 h 97"/>
                <a:gd name="T12" fmla="*/ 33 w 38"/>
                <a:gd name="T13" fmla="*/ 97 h 97"/>
                <a:gd name="T14" fmla="*/ 31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31" y="97"/>
                  </a:moveTo>
                  <a:cubicBezTo>
                    <a:pt x="28" y="97"/>
                    <a:pt x="26" y="95"/>
                    <a:pt x="25" y="92"/>
                  </a:cubicBezTo>
                  <a:cubicBezTo>
                    <a:pt x="1" y="8"/>
                    <a:pt x="1" y="8"/>
                    <a:pt x="1" y="8"/>
                  </a:cubicBezTo>
                  <a:cubicBezTo>
                    <a:pt x="0" y="5"/>
                    <a:pt x="2" y="2"/>
                    <a:pt x="5" y="1"/>
                  </a:cubicBezTo>
                  <a:cubicBezTo>
                    <a:pt x="9" y="0"/>
                    <a:pt x="12" y="2"/>
                    <a:pt x="13" y="5"/>
                  </a:cubicBezTo>
                  <a:cubicBezTo>
                    <a:pt x="37" y="89"/>
                    <a:pt x="37" y="89"/>
                    <a:pt x="37" y="89"/>
                  </a:cubicBezTo>
                  <a:cubicBezTo>
                    <a:pt x="38" y="92"/>
                    <a:pt x="36" y="96"/>
                    <a:pt x="33" y="97"/>
                  </a:cubicBezTo>
                  <a:cubicBezTo>
                    <a:pt x="32" y="97"/>
                    <a:pt x="32" y="97"/>
                    <a:pt x="3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3" name="Freeform 86">
              <a:extLst>
                <a:ext uri="{FF2B5EF4-FFF2-40B4-BE49-F238E27FC236}">
                  <a16:creationId xmlns:a16="http://schemas.microsoft.com/office/drawing/2014/main" id="{605BCEB5-C3C5-31DE-2507-7B1E75872543}"/>
                </a:ext>
              </a:extLst>
            </p:cNvPr>
            <p:cNvSpPr>
              <a:spLocks/>
            </p:cNvSpPr>
            <p:nvPr/>
          </p:nvSpPr>
          <p:spPr bwMode="auto">
            <a:xfrm>
              <a:off x="2683" y="1718"/>
              <a:ext cx="56" cy="143"/>
            </a:xfrm>
            <a:custGeom>
              <a:avLst/>
              <a:gdLst>
                <a:gd name="T0" fmla="*/ 7 w 38"/>
                <a:gd name="T1" fmla="*/ 97 h 97"/>
                <a:gd name="T2" fmla="*/ 5 w 38"/>
                <a:gd name="T3" fmla="*/ 97 h 97"/>
                <a:gd name="T4" fmla="*/ 1 w 38"/>
                <a:gd name="T5" fmla="*/ 89 h 97"/>
                <a:gd name="T6" fmla="*/ 25 w 38"/>
                <a:gd name="T7" fmla="*/ 5 h 97"/>
                <a:gd name="T8" fmla="*/ 33 w 38"/>
                <a:gd name="T9" fmla="*/ 1 h 97"/>
                <a:gd name="T10" fmla="*/ 37 w 38"/>
                <a:gd name="T11" fmla="*/ 8 h 97"/>
                <a:gd name="T12" fmla="*/ 13 w 38"/>
                <a:gd name="T13" fmla="*/ 92 h 97"/>
                <a:gd name="T14" fmla="*/ 7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7" y="97"/>
                  </a:moveTo>
                  <a:cubicBezTo>
                    <a:pt x="6" y="97"/>
                    <a:pt x="6" y="97"/>
                    <a:pt x="5" y="97"/>
                  </a:cubicBezTo>
                  <a:cubicBezTo>
                    <a:pt x="2" y="96"/>
                    <a:pt x="0" y="92"/>
                    <a:pt x="1" y="89"/>
                  </a:cubicBezTo>
                  <a:cubicBezTo>
                    <a:pt x="25" y="5"/>
                    <a:pt x="25" y="5"/>
                    <a:pt x="25" y="5"/>
                  </a:cubicBezTo>
                  <a:cubicBezTo>
                    <a:pt x="26" y="2"/>
                    <a:pt x="30" y="0"/>
                    <a:pt x="33" y="1"/>
                  </a:cubicBezTo>
                  <a:cubicBezTo>
                    <a:pt x="36" y="2"/>
                    <a:pt x="38" y="5"/>
                    <a:pt x="37" y="8"/>
                  </a:cubicBezTo>
                  <a:cubicBezTo>
                    <a:pt x="13" y="92"/>
                    <a:pt x="13" y="92"/>
                    <a:pt x="13" y="92"/>
                  </a:cubicBezTo>
                  <a:cubicBezTo>
                    <a:pt x="12" y="95"/>
                    <a:pt x="10"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06" name="Rectangle 105">
            <a:extLst>
              <a:ext uri="{FF2B5EF4-FFF2-40B4-BE49-F238E27FC236}">
                <a16:creationId xmlns:a16="http://schemas.microsoft.com/office/drawing/2014/main" id="{980CE949-B4C1-4EC6-AB30-BAB6ECB36A54}"/>
              </a:ext>
            </a:extLst>
          </p:cNvPr>
          <p:cNvSpPr/>
          <p:nvPr/>
        </p:nvSpPr>
        <p:spPr>
          <a:xfrm>
            <a:off x="170566" y="1606278"/>
            <a:ext cx="5449265" cy="1172509"/>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Client is a major European steel producer and has a production capacity of 5.3 million tons/year of crude steel. It is the largest iron and steel company in Turkey.</a:t>
            </a: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REVENUE: </a:t>
            </a:r>
            <a:r>
              <a:rPr kumimoji="0" lang="en-US" sz="1400" b="1" i="0" u="none" strike="noStrike" kern="1200" cap="none" spc="0" normalizeH="0" baseline="0" noProof="0" dirty="0">
                <a:ln>
                  <a:noFill/>
                </a:ln>
                <a:solidFill>
                  <a:srgbClr val="7500C0"/>
                </a:solidFill>
                <a:effectLst/>
                <a:uLnTx/>
                <a:uFillTx/>
                <a:latin typeface="Graphik"/>
                <a:ea typeface="+mn-ea"/>
                <a:cs typeface="+mn-cs"/>
              </a:rPr>
              <a:t>$4.57 BILLION</a:t>
            </a: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EMPLOYEES: </a:t>
            </a:r>
            <a:r>
              <a:rPr lang="en-US" sz="1400" b="1" dirty="0">
                <a:solidFill>
                  <a:srgbClr val="7500C0"/>
                </a:solidFill>
                <a:latin typeface="Graphik"/>
              </a:rPr>
              <a:t>12,872</a:t>
            </a:r>
          </a:p>
        </p:txBody>
      </p:sp>
      <p:sp>
        <p:nvSpPr>
          <p:cNvPr id="108" name="Rectangle 107">
            <a:extLst>
              <a:ext uri="{FF2B5EF4-FFF2-40B4-BE49-F238E27FC236}">
                <a16:creationId xmlns:a16="http://schemas.microsoft.com/office/drawing/2014/main" id="{7C951EA1-8FAC-445F-BE3B-211423B533AE}"/>
              </a:ext>
            </a:extLst>
          </p:cNvPr>
          <p:cNvSpPr/>
          <p:nvPr/>
        </p:nvSpPr>
        <p:spPr>
          <a:xfrm>
            <a:off x="6315599" y="1652225"/>
            <a:ext cx="5766118" cy="1451523"/>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08000" marR="0" lvl="0" indent="-108000" algn="l" defTabSz="914400" rtl="0" eaLnBrk="1" fontAlgn="base" latinLnBrk="0" hangingPunct="1">
              <a:lnSpc>
                <a:spcPct val="100000"/>
              </a:lnSpc>
              <a:spcBef>
                <a:spcPts val="300"/>
              </a:spcBef>
              <a:spcAft>
                <a:spcPts val="300"/>
              </a:spcAft>
              <a:buClrTx/>
              <a:buSzPts val="1000"/>
              <a:buFont typeface="Arial" panose="020B0604020202020204" pitchFamily="34" charset="0"/>
              <a:buChar char="•"/>
              <a:tabLst>
                <a:tab pos="122238" algn="l"/>
                <a:tab pos="457200" algn="l"/>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Client was suffering from a maintenance of heavy organization and would like to review if there is any scope for improvement in its maintenance processes and organization.</a:t>
            </a:r>
          </a:p>
          <a:p>
            <a:pPr marL="171450" marR="0" lvl="0" indent="-171450" algn="l" defTabSz="914400" rtl="0" eaLnBrk="1" fontAlgn="auto" latinLnBrk="0" hangingPunct="1">
              <a:lnSpc>
                <a:spcPct val="100000"/>
              </a:lnSpc>
              <a:spcBef>
                <a:spcPts val="0"/>
              </a:spcBef>
              <a:spcAft>
                <a:spcPts val="60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In order to do this, Accenture was asked to conduct this assessment and compare results with the leading practices around the world to identify improvement areas, quick wins and longer-term initiatives.</a:t>
            </a:r>
          </a:p>
        </p:txBody>
      </p:sp>
      <p:sp>
        <p:nvSpPr>
          <p:cNvPr id="109" name="Rectangle 108">
            <a:extLst>
              <a:ext uri="{FF2B5EF4-FFF2-40B4-BE49-F238E27FC236}">
                <a16:creationId xmlns:a16="http://schemas.microsoft.com/office/drawing/2014/main" id="{250ADB68-3DD5-49E5-80E9-695F4CFDCC50}"/>
              </a:ext>
            </a:extLst>
          </p:cNvPr>
          <p:cNvSpPr/>
          <p:nvPr/>
        </p:nvSpPr>
        <p:spPr>
          <a:xfrm>
            <a:off x="6429751" y="3554696"/>
            <a:ext cx="5420016" cy="2877635"/>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08000" marR="0" lvl="0" indent="-108000" algn="l" defTabSz="914400" rtl="0" eaLnBrk="1" fontAlgn="base" latinLnBrk="0" hangingPunct="1">
              <a:lnSpc>
                <a:spcPct val="90000"/>
              </a:lnSpc>
              <a:spcBef>
                <a:spcPts val="100"/>
              </a:spcBef>
              <a:spcAft>
                <a:spcPts val="600"/>
              </a:spcAft>
              <a:buClrTx/>
              <a:buSzPts val="1000"/>
              <a:buFont typeface="Arial" panose="020B0604020202020204" pitchFamily="34" charset="0"/>
              <a:buChar char="•"/>
              <a:tabLst>
                <a:tab pos="122238" algn="l"/>
                <a:tab pos="457200" algn="l"/>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Identified a total of 26 major improvement areas  from the phase 1 of the project which were addressed and implemented in the 2nd phase.</a:t>
            </a:r>
          </a:p>
          <a:p>
            <a:pPr marL="108000" marR="0" lvl="0" indent="-108000" algn="l" defTabSz="914400" rtl="0" eaLnBrk="1" fontAlgn="base" latinLnBrk="0" hangingPunct="1">
              <a:lnSpc>
                <a:spcPct val="90000"/>
              </a:lnSpc>
              <a:spcBef>
                <a:spcPts val="100"/>
              </a:spcBef>
              <a:spcAft>
                <a:spcPts val="600"/>
              </a:spcAft>
              <a:buClrTx/>
              <a:buSzPts val="1000"/>
              <a:buFont typeface="Arial" panose="020B0604020202020204" pitchFamily="34" charset="0"/>
              <a:buChar char="•"/>
              <a:tabLst>
                <a:tab pos="122238" algn="l"/>
                <a:tab pos="457200" algn="l"/>
              </a:tabLst>
              <a:defRPr/>
            </a:pPr>
            <a:r>
              <a:rPr kumimoji="0" lang="en-US" altLang="zh-HK" sz="1200" b="0" i="0" u="none" strike="noStrike" kern="1200" cap="none" spc="0" normalizeH="0" baseline="0" noProof="0">
                <a:ln>
                  <a:noFill/>
                </a:ln>
                <a:solidFill>
                  <a:srgbClr val="000000"/>
                </a:solidFill>
                <a:effectLst/>
                <a:uLnTx/>
                <a:uFillTx/>
                <a:latin typeface="Graphik"/>
                <a:ea typeface="+mn-ea"/>
                <a:cs typeface="Arial" pitchFamily="34" charset="0"/>
              </a:rPr>
              <a:t>Strategic solutions were consolidated into 6 initiatives to be implemented by client over a period of 18 months with following overall objectives:</a:t>
            </a:r>
          </a:p>
          <a:p>
            <a:pPr marL="565200" marR="0" lvl="1" indent="-108000" algn="l" defTabSz="914400" rtl="0" eaLnBrk="1" fontAlgn="base" latinLnBrk="0" hangingPunct="1">
              <a:lnSpc>
                <a:spcPct val="90000"/>
              </a:lnSpc>
              <a:spcBef>
                <a:spcPts val="100"/>
              </a:spcBef>
              <a:spcAft>
                <a:spcPts val="600"/>
              </a:spcAft>
              <a:buClrTx/>
              <a:buSzPts val="1000"/>
              <a:buFont typeface="Arial" panose="020B0604020202020204" pitchFamily="34" charset="0"/>
              <a:buChar char="•"/>
              <a:tabLst>
                <a:tab pos="122238" algn="l"/>
                <a:tab pos="457200" algn="l"/>
              </a:tabLst>
              <a:defRPr/>
            </a:pPr>
            <a:r>
              <a:rPr kumimoji="0" lang="en-US" altLang="zh-HK" sz="1200" b="0" i="0" u="none" strike="noStrike" kern="1200" cap="none" spc="0" normalizeH="0" baseline="0" noProof="0">
                <a:ln>
                  <a:noFill/>
                </a:ln>
                <a:solidFill>
                  <a:srgbClr val="000000"/>
                </a:solidFill>
                <a:effectLst/>
                <a:uLnTx/>
                <a:uFillTx/>
                <a:latin typeface="Graphik"/>
                <a:ea typeface="+mn-ea"/>
                <a:cs typeface="Arial" pitchFamily="34" charset="0"/>
              </a:rPr>
              <a:t>Maintenance Strategy Management</a:t>
            </a:r>
          </a:p>
          <a:p>
            <a:pPr marL="565200" marR="0" lvl="1" indent="-108000" algn="l" defTabSz="914400" rtl="0" eaLnBrk="1" fontAlgn="base" latinLnBrk="0" hangingPunct="1">
              <a:lnSpc>
                <a:spcPct val="90000"/>
              </a:lnSpc>
              <a:spcBef>
                <a:spcPts val="100"/>
              </a:spcBef>
              <a:spcAft>
                <a:spcPts val="600"/>
              </a:spcAft>
              <a:buClrTx/>
              <a:buSzPts val="1000"/>
              <a:buFont typeface="Arial" panose="020B0604020202020204" pitchFamily="34" charset="0"/>
              <a:buChar char="•"/>
              <a:tabLst>
                <a:tab pos="122238" algn="l"/>
                <a:tab pos="457200" algn="l"/>
              </a:tabLst>
              <a:defRPr/>
            </a:pPr>
            <a:r>
              <a:rPr kumimoji="0" lang="en-US" altLang="zh-HK" sz="1200" b="0" i="0" u="none" strike="noStrike" kern="1200" cap="none" spc="0" normalizeH="0" baseline="0" noProof="0">
                <a:ln>
                  <a:noFill/>
                </a:ln>
                <a:solidFill>
                  <a:srgbClr val="000000"/>
                </a:solidFill>
                <a:effectLst/>
                <a:uLnTx/>
                <a:uFillTx/>
                <a:latin typeface="Graphik"/>
                <a:ea typeface="+mn-ea"/>
                <a:cs typeface="Arial" pitchFamily="34" charset="0"/>
              </a:rPr>
              <a:t>Organization &amp; Capability Management</a:t>
            </a:r>
          </a:p>
          <a:p>
            <a:pPr marL="565200" marR="0" lvl="1" indent="-108000" algn="l" defTabSz="914400" rtl="0" eaLnBrk="1" fontAlgn="base" latinLnBrk="0" hangingPunct="1">
              <a:lnSpc>
                <a:spcPct val="90000"/>
              </a:lnSpc>
              <a:spcBef>
                <a:spcPts val="100"/>
              </a:spcBef>
              <a:spcAft>
                <a:spcPts val="600"/>
              </a:spcAft>
              <a:buClrTx/>
              <a:buSzPts val="1000"/>
              <a:buFont typeface="Arial" panose="020B0604020202020204" pitchFamily="34" charset="0"/>
              <a:buChar char="•"/>
              <a:tabLst>
                <a:tab pos="122238" algn="l"/>
                <a:tab pos="457200" algn="l"/>
              </a:tabLst>
              <a:defRPr/>
            </a:pPr>
            <a:r>
              <a:rPr kumimoji="0" lang="en-US" altLang="zh-HK" sz="1200" b="0" i="0" u="none" strike="noStrike" kern="1200" cap="none" spc="0" normalizeH="0" baseline="0" noProof="0">
                <a:ln>
                  <a:noFill/>
                </a:ln>
                <a:solidFill>
                  <a:srgbClr val="000000"/>
                </a:solidFill>
                <a:effectLst/>
                <a:uLnTx/>
                <a:uFillTx/>
                <a:latin typeface="Graphik"/>
                <a:ea typeface="+mn-ea"/>
                <a:cs typeface="Arial" pitchFamily="34" charset="0"/>
              </a:rPr>
              <a:t>Inventory Management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1200" b="0" i="0" u="none" strike="noStrike" kern="1200" cap="none" spc="0" normalizeH="0" baseline="0" noProof="0">
                <a:ln>
                  <a:noFill/>
                </a:ln>
                <a:solidFill>
                  <a:srgbClr val="000000"/>
                </a:solidFill>
                <a:effectLst/>
                <a:uLnTx/>
                <a:uFillTx/>
                <a:latin typeface="Graphik"/>
                <a:ea typeface="+mn-ea"/>
                <a:cs typeface="Arial" pitchFamily="34" charset="0"/>
              </a:rPr>
              <a:t>Maximized the availability of assets by eliminating unplanned shutdowns and completing all planned maintenance on time.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1200" b="0" i="0" u="none" strike="noStrike" kern="1200" cap="none" spc="0" normalizeH="0" baseline="0" noProof="0">
                <a:ln>
                  <a:noFill/>
                </a:ln>
                <a:solidFill>
                  <a:srgbClr val="000000"/>
                </a:solidFill>
                <a:effectLst/>
                <a:uLnTx/>
                <a:uFillTx/>
                <a:latin typeface="Graphik"/>
                <a:ea typeface="+mn-ea"/>
                <a:cs typeface="Arial" pitchFamily="34" charset="0"/>
              </a:rPr>
              <a:t>Maximized value from manpower and services by renewing organization focus on reliability-based maintenance.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Arial" pitchFamily="34" charset="0"/>
              </a:rPr>
              <a:t>Optimized </a:t>
            </a:r>
            <a:r>
              <a:rPr kumimoji="0" lang="en-US" altLang="zh-HK" sz="1200" b="0" i="0" u="none" strike="noStrike" kern="1200" cap="none" spc="0" normalizeH="0" baseline="0" noProof="0">
                <a:ln>
                  <a:noFill/>
                </a:ln>
                <a:solidFill>
                  <a:srgbClr val="000000"/>
                </a:solidFill>
                <a:effectLst/>
                <a:uLnTx/>
                <a:uFillTx/>
                <a:latin typeface="Graphik"/>
                <a:ea typeface="+mn-ea"/>
                <a:cs typeface="Arial" pitchFamily="34" charset="0"/>
              </a:rPr>
              <a:t>organization structure, service quality, value from strategic relationships and cost.</a:t>
            </a:r>
          </a:p>
          <a:p>
            <a:pPr marL="628650" marR="0" lvl="1" indent="-171450" algn="l" defTabSz="914400" rtl="0" eaLnBrk="1" fontAlgn="base" latinLnBrk="0" hangingPunct="1">
              <a:lnSpc>
                <a:spcPct val="90000"/>
              </a:lnSpc>
              <a:spcBef>
                <a:spcPts val="100"/>
              </a:spcBef>
              <a:spcAft>
                <a:spcPts val="600"/>
              </a:spcAft>
              <a:buClrTx/>
              <a:buSzPts val="1000"/>
              <a:buFont typeface="Arial" panose="020B0604020202020204" pitchFamily="34" charset="0"/>
              <a:buChar char="•"/>
              <a:tabLst>
                <a:tab pos="122238" algn="l"/>
                <a:tab pos="457200" algn="l"/>
              </a:tabLst>
              <a:defRPr/>
            </a:pPr>
            <a:endParaRPr kumimoji="0" lang="en-US" altLang="zh-HK" sz="1200" b="0" i="0" u="none" strike="noStrike" kern="1200" cap="none" spc="0" normalizeH="0" baseline="0" noProof="0">
              <a:ln>
                <a:noFill/>
              </a:ln>
              <a:solidFill>
                <a:srgbClr val="000000"/>
              </a:solidFill>
              <a:effectLst/>
              <a:uLnTx/>
              <a:uFillTx/>
              <a:latin typeface="Graphik"/>
              <a:ea typeface="+mn-ea"/>
              <a:cs typeface="Arial" pitchFamily="34" charset="0"/>
            </a:endParaRPr>
          </a:p>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110" name="Rectangle 109">
            <a:extLst>
              <a:ext uri="{FF2B5EF4-FFF2-40B4-BE49-F238E27FC236}">
                <a16:creationId xmlns:a16="http://schemas.microsoft.com/office/drawing/2014/main" id="{00BCD221-7A9A-475D-905F-7A92EC85EA15}"/>
              </a:ext>
            </a:extLst>
          </p:cNvPr>
          <p:cNvSpPr/>
          <p:nvPr/>
        </p:nvSpPr>
        <p:spPr>
          <a:xfrm>
            <a:off x="181728" y="3380566"/>
            <a:ext cx="5870388" cy="2536758"/>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HK" sz="1200" b="0" i="0" u="none" strike="noStrike" kern="1200" cap="none" spc="0" normalizeH="0" baseline="0" noProof="0">
                <a:ln>
                  <a:noFill/>
                </a:ln>
                <a:solidFill>
                  <a:srgbClr val="000000"/>
                </a:solidFill>
                <a:effectLst/>
                <a:uLnTx/>
                <a:uFillTx/>
                <a:latin typeface="Graphik"/>
                <a:ea typeface="+mn-ea"/>
                <a:cs typeface="+mn-cs"/>
              </a:rPr>
              <a:t>The project was delivered in two phases:</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HK" sz="1200" b="0" i="0" u="none" strike="noStrike" kern="1200" cap="none" spc="0" normalizeH="0" baseline="0" noProof="0">
                <a:ln>
                  <a:noFill/>
                </a:ln>
                <a:solidFill>
                  <a:srgbClr val="000000"/>
                </a:solidFill>
                <a:effectLst/>
                <a:uLnTx/>
                <a:uFillTx/>
                <a:latin typeface="Graphik"/>
                <a:ea typeface="+mn-ea"/>
                <a:cs typeface="+mn-cs"/>
              </a:rPr>
              <a:t>1. Accenture completed the first phase of work by,</a:t>
            </a:r>
          </a:p>
          <a:p>
            <a:pPr marL="284163" marR="0" lvl="0" indent="-111125" algn="l" defTabSz="914400" rtl="0" eaLnBrk="0" fontAlgn="auto" latinLnBrk="0" hangingPunct="0">
              <a:lnSpc>
                <a:spcPct val="100000"/>
              </a:lnSpc>
              <a:spcBef>
                <a:spcPts val="0"/>
              </a:spcBef>
              <a:spcAft>
                <a:spcPts val="0"/>
              </a:spcAft>
              <a:buClrTx/>
              <a:buSzTx/>
              <a:buFontTx/>
              <a:buChar char="•"/>
              <a:tabLst/>
              <a:defRPr/>
            </a:pPr>
            <a:r>
              <a:rPr kumimoji="0" lang="en-US" altLang="zh-HK" sz="1200" b="0" i="0" u="none" strike="noStrike" kern="1200" cap="none" spc="0" normalizeH="0" baseline="0" noProof="0">
                <a:ln>
                  <a:noFill/>
                </a:ln>
                <a:solidFill>
                  <a:srgbClr val="000000"/>
                </a:solidFill>
                <a:effectLst/>
                <a:uLnTx/>
                <a:uFillTx/>
                <a:latin typeface="Graphik"/>
                <a:ea typeface="+mn-ea"/>
                <a:cs typeface="+mn-cs"/>
              </a:rPr>
              <a:t>Qualitative review of current performance through a structured assessment of current maintenance practices and procedures using ARMM (Asset Reliability and Maintenance Management) tool and doing a comparison against leading practice. </a:t>
            </a:r>
          </a:p>
          <a:p>
            <a:pPr marL="284163" marR="0" lvl="0" indent="-111125" algn="l" defTabSz="914400" rtl="0" eaLnBrk="0" fontAlgn="auto" latinLnBrk="0" hangingPunct="0">
              <a:lnSpc>
                <a:spcPct val="100000"/>
              </a:lnSpc>
              <a:spcBef>
                <a:spcPts val="0"/>
              </a:spcBef>
              <a:spcAft>
                <a:spcPts val="0"/>
              </a:spcAft>
              <a:buClrTx/>
              <a:buSzTx/>
              <a:buFontTx/>
              <a:buChar char="•"/>
              <a:tabLst/>
              <a:defRPr/>
            </a:pPr>
            <a:r>
              <a:rPr kumimoji="0" lang="en-US" altLang="zh-HK" sz="1200" b="0" i="0" u="none" strike="noStrike" kern="1200" cap="none" spc="0" normalizeH="0" baseline="0" noProof="0">
                <a:ln>
                  <a:noFill/>
                </a:ln>
                <a:solidFill>
                  <a:srgbClr val="000000"/>
                </a:solidFill>
                <a:effectLst/>
                <a:uLnTx/>
                <a:uFillTx/>
                <a:latin typeface="Graphik"/>
                <a:ea typeface="+mn-ea"/>
                <a:cs typeface="+mn-cs"/>
              </a:rPr>
              <a:t>Quantitative review through a structured Key Performance Indicator (KPI) assessment and comparing against industry leading practice. </a:t>
            </a:r>
            <a:br>
              <a:rPr kumimoji="0" lang="en-US" altLang="zh-HK" sz="1200" b="0" i="0" u="none" strike="noStrike" kern="1200" cap="none" spc="0" normalizeH="0" baseline="0" noProof="0">
                <a:ln>
                  <a:noFill/>
                </a:ln>
                <a:solidFill>
                  <a:srgbClr val="000000"/>
                </a:solidFill>
                <a:effectLst/>
                <a:uLnTx/>
                <a:uFillTx/>
                <a:latin typeface="Graphik"/>
                <a:ea typeface="+mn-ea"/>
                <a:cs typeface="+mn-cs"/>
              </a:rPr>
            </a:br>
            <a:endParaRPr kumimoji="0" lang="en-US" altLang="zh-HK" sz="1200" b="0" i="0" u="none" strike="noStrike" kern="1200" cap="none" spc="0" normalizeH="0" baseline="0" noProof="0">
              <a:ln>
                <a:noFill/>
              </a:ln>
              <a:solidFill>
                <a:srgbClr val="000000"/>
              </a:solidFill>
              <a:effectLst/>
              <a:uLnTx/>
              <a:uFillTx/>
              <a:latin typeface="Graphik"/>
              <a:ea typeface="+mn-ea"/>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HK" sz="1200" b="0" i="0" u="none" strike="noStrike" kern="1200" cap="none" spc="0" normalizeH="0" baseline="0" noProof="0">
                <a:ln>
                  <a:noFill/>
                </a:ln>
                <a:solidFill>
                  <a:srgbClr val="000000"/>
                </a:solidFill>
                <a:effectLst/>
                <a:uLnTx/>
                <a:uFillTx/>
                <a:latin typeface="Graphik"/>
                <a:ea typeface="+mn-ea"/>
                <a:cs typeface="+mn-cs"/>
              </a:rPr>
              <a:t>2. The second phase of the project defined an implementation roadmap that covered strategic objectives &amp; KPIs for the maintenance function and proposed strategic solutions and activities to address the improvement areas identified in the first phase.</a:t>
            </a:r>
          </a:p>
        </p:txBody>
      </p:sp>
    </p:spTree>
    <p:extLst>
      <p:ext uri="{BB962C8B-B14F-4D97-AF65-F5344CB8AC3E}">
        <p14:creationId xmlns:p14="http://schemas.microsoft.com/office/powerpoint/2010/main" val="1971745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470-149A-499C-8697-96E4EE3C17DF}"/>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Credential – Maintenance  Improvement</a:t>
            </a:r>
          </a:p>
        </p:txBody>
      </p:sp>
      <p:sp>
        <p:nvSpPr>
          <p:cNvPr id="4" name="Rectangle: Top Corners Rounded 3">
            <a:extLst>
              <a:ext uri="{FF2B5EF4-FFF2-40B4-BE49-F238E27FC236}">
                <a16:creationId xmlns:a16="http://schemas.microsoft.com/office/drawing/2014/main" id="{D1238EF6-6FC5-41AB-9A74-0A602FAA1872}"/>
              </a:ext>
            </a:extLst>
          </p:cNvPr>
          <p:cNvSpPr/>
          <p:nvPr/>
        </p:nvSpPr>
        <p:spPr>
          <a:xfrm rot="16200000">
            <a:off x="8993269" y="1971497"/>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Outcomes &amp; Value</a:t>
            </a:r>
          </a:p>
        </p:txBody>
      </p:sp>
      <p:sp>
        <p:nvSpPr>
          <p:cNvPr id="5" name="Rectangle 4">
            <a:extLst>
              <a:ext uri="{FF2B5EF4-FFF2-40B4-BE49-F238E27FC236}">
                <a16:creationId xmlns:a16="http://schemas.microsoft.com/office/drawing/2014/main" id="{564204D9-CA77-4E6F-BF7D-0030F0A10C76}"/>
              </a:ext>
            </a:extLst>
          </p:cNvPr>
          <p:cNvSpPr/>
          <p:nvPr/>
        </p:nvSpPr>
        <p:spPr>
          <a:xfrm>
            <a:off x="286148"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6" name="Rectangle: Top Corners Rounded 5">
            <a:extLst>
              <a:ext uri="{FF2B5EF4-FFF2-40B4-BE49-F238E27FC236}">
                <a16:creationId xmlns:a16="http://schemas.microsoft.com/office/drawing/2014/main" id="{F678C697-0E4E-4F02-A128-06B2692AF855}"/>
              </a:ext>
            </a:extLst>
          </p:cNvPr>
          <p:cNvSpPr/>
          <p:nvPr/>
        </p:nvSpPr>
        <p:spPr>
          <a:xfrm rot="5400000">
            <a:off x="2781982" y="-167331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Client Profile </a:t>
            </a:r>
          </a:p>
        </p:txBody>
      </p:sp>
      <p:sp>
        <p:nvSpPr>
          <p:cNvPr id="7" name="Rectangle: Top Corners Rounded 6">
            <a:extLst>
              <a:ext uri="{FF2B5EF4-FFF2-40B4-BE49-F238E27FC236}">
                <a16:creationId xmlns:a16="http://schemas.microsoft.com/office/drawing/2014/main" id="{D3D1E021-8A5A-4200-AD89-693FCC235FA5}"/>
              </a:ext>
            </a:extLst>
          </p:cNvPr>
          <p:cNvSpPr/>
          <p:nvPr/>
        </p:nvSpPr>
        <p:spPr>
          <a:xfrm rot="16200000">
            <a:off x="8993269" y="-152563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Business Challenges</a:t>
            </a:r>
          </a:p>
        </p:txBody>
      </p:sp>
      <p:sp>
        <p:nvSpPr>
          <p:cNvPr id="8" name="Rectangle: Top Corners Rounded 7">
            <a:extLst>
              <a:ext uri="{FF2B5EF4-FFF2-40B4-BE49-F238E27FC236}">
                <a16:creationId xmlns:a16="http://schemas.microsoft.com/office/drawing/2014/main" id="{323AE648-09C4-4C57-BD53-FD1AA40406E4}"/>
              </a:ext>
            </a:extLst>
          </p:cNvPr>
          <p:cNvSpPr/>
          <p:nvPr/>
        </p:nvSpPr>
        <p:spPr>
          <a:xfrm rot="5400000">
            <a:off x="2827246" y="1061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Solution</a:t>
            </a:r>
          </a:p>
        </p:txBody>
      </p:sp>
      <p:grpSp>
        <p:nvGrpSpPr>
          <p:cNvPr id="9" name="Group 139">
            <a:extLst>
              <a:ext uri="{FF2B5EF4-FFF2-40B4-BE49-F238E27FC236}">
                <a16:creationId xmlns:a16="http://schemas.microsoft.com/office/drawing/2014/main" id="{744361C3-EAF9-4C7D-AC01-E5E39868788A}"/>
              </a:ext>
            </a:extLst>
          </p:cNvPr>
          <p:cNvGrpSpPr>
            <a:grpSpLocks noChangeAspect="1"/>
          </p:cNvGrpSpPr>
          <p:nvPr/>
        </p:nvGrpSpPr>
        <p:grpSpPr bwMode="auto">
          <a:xfrm>
            <a:off x="5511873" y="1170773"/>
            <a:ext cx="288786" cy="287436"/>
            <a:chOff x="3615" y="3225"/>
            <a:chExt cx="428" cy="426"/>
          </a:xfrm>
          <a:solidFill>
            <a:schemeClr val="tx1"/>
          </a:solidFill>
        </p:grpSpPr>
        <p:sp>
          <p:nvSpPr>
            <p:cNvPr id="10" name="Freeform 140">
              <a:extLst>
                <a:ext uri="{FF2B5EF4-FFF2-40B4-BE49-F238E27FC236}">
                  <a16:creationId xmlns:a16="http://schemas.microsoft.com/office/drawing/2014/main" id="{316BB982-CF1A-4BD3-992C-77985D10117E}"/>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141">
              <a:extLst>
                <a:ext uri="{FF2B5EF4-FFF2-40B4-BE49-F238E27FC236}">
                  <a16:creationId xmlns:a16="http://schemas.microsoft.com/office/drawing/2014/main" id="{D7FBBD86-94FA-4C96-AC99-06B31222F450}"/>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142">
              <a:extLst>
                <a:ext uri="{FF2B5EF4-FFF2-40B4-BE49-F238E27FC236}">
                  <a16:creationId xmlns:a16="http://schemas.microsoft.com/office/drawing/2014/main" id="{D7C1EC7E-A395-49B0-8A1F-07F9E8FAC1D7}"/>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 name="Freeform 143">
              <a:extLst>
                <a:ext uri="{FF2B5EF4-FFF2-40B4-BE49-F238E27FC236}">
                  <a16:creationId xmlns:a16="http://schemas.microsoft.com/office/drawing/2014/main" id="{A4E8B5AF-AF60-46B2-9A59-FF031E0AC44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 name="Freeform 144">
              <a:extLst>
                <a:ext uri="{FF2B5EF4-FFF2-40B4-BE49-F238E27FC236}">
                  <a16:creationId xmlns:a16="http://schemas.microsoft.com/office/drawing/2014/main" id="{F28A238C-08E7-42CB-A19F-9F118BD52FD0}"/>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145">
              <a:extLst>
                <a:ext uri="{FF2B5EF4-FFF2-40B4-BE49-F238E27FC236}">
                  <a16:creationId xmlns:a16="http://schemas.microsoft.com/office/drawing/2014/main" id="{029AFFA3-7805-409B-87CA-9A35C4A22FD7}"/>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reeform 146">
              <a:extLst>
                <a:ext uri="{FF2B5EF4-FFF2-40B4-BE49-F238E27FC236}">
                  <a16:creationId xmlns:a16="http://schemas.microsoft.com/office/drawing/2014/main" id="{226D2022-92F6-4528-A7EB-5D84462C1F12}"/>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17" name="Group 16">
            <a:extLst>
              <a:ext uri="{FF2B5EF4-FFF2-40B4-BE49-F238E27FC236}">
                <a16:creationId xmlns:a16="http://schemas.microsoft.com/office/drawing/2014/main" id="{CEE34002-340E-4A09-9137-793027E5CDEF}"/>
              </a:ext>
            </a:extLst>
          </p:cNvPr>
          <p:cNvGrpSpPr/>
          <p:nvPr/>
        </p:nvGrpSpPr>
        <p:grpSpPr>
          <a:xfrm>
            <a:off x="11643021" y="4651969"/>
            <a:ext cx="273992" cy="257683"/>
            <a:chOff x="8908582" y="3538049"/>
            <a:chExt cx="273992" cy="257683"/>
          </a:xfrm>
        </p:grpSpPr>
        <p:sp>
          <p:nvSpPr>
            <p:cNvPr id="18" name="Freeform 159">
              <a:extLst>
                <a:ext uri="{FF2B5EF4-FFF2-40B4-BE49-F238E27FC236}">
                  <a16:creationId xmlns:a16="http://schemas.microsoft.com/office/drawing/2014/main" id="{52E36AD5-2C7E-4A6C-8310-00C8E6AC8E87}"/>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60">
              <a:extLst>
                <a:ext uri="{FF2B5EF4-FFF2-40B4-BE49-F238E27FC236}">
                  <a16:creationId xmlns:a16="http://schemas.microsoft.com/office/drawing/2014/main" id="{C2BD4FCA-91BC-446F-B718-E6995B79C47F}"/>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61">
              <a:extLst>
                <a:ext uri="{FF2B5EF4-FFF2-40B4-BE49-F238E27FC236}">
                  <a16:creationId xmlns:a16="http://schemas.microsoft.com/office/drawing/2014/main" id="{E3FB9538-8F12-45E4-A438-82DF7C88420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62">
              <a:extLst>
                <a:ext uri="{FF2B5EF4-FFF2-40B4-BE49-F238E27FC236}">
                  <a16:creationId xmlns:a16="http://schemas.microsoft.com/office/drawing/2014/main" id="{8C62C35C-77A2-410E-867A-442B0608A81C}"/>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63">
              <a:extLst>
                <a:ext uri="{FF2B5EF4-FFF2-40B4-BE49-F238E27FC236}">
                  <a16:creationId xmlns:a16="http://schemas.microsoft.com/office/drawing/2014/main" id="{E68F7A06-DBD1-46F4-B012-70120ECEE8F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23" name="Group 128">
            <a:extLst>
              <a:ext uri="{FF2B5EF4-FFF2-40B4-BE49-F238E27FC236}">
                <a16:creationId xmlns:a16="http://schemas.microsoft.com/office/drawing/2014/main" id="{88C2F198-8380-4AB1-B36B-BEE5101A1824}"/>
              </a:ext>
            </a:extLst>
          </p:cNvPr>
          <p:cNvGrpSpPr>
            <a:grpSpLocks noChangeAspect="1"/>
          </p:cNvGrpSpPr>
          <p:nvPr/>
        </p:nvGrpSpPr>
        <p:grpSpPr bwMode="auto">
          <a:xfrm>
            <a:off x="5670662" y="2866856"/>
            <a:ext cx="243479" cy="278727"/>
            <a:chOff x="1398" y="2998"/>
            <a:chExt cx="373" cy="427"/>
          </a:xfrm>
          <a:solidFill>
            <a:schemeClr val="tx1"/>
          </a:solidFill>
        </p:grpSpPr>
        <p:sp>
          <p:nvSpPr>
            <p:cNvPr id="24" name="Freeform 129">
              <a:extLst>
                <a:ext uri="{FF2B5EF4-FFF2-40B4-BE49-F238E27FC236}">
                  <a16:creationId xmlns:a16="http://schemas.microsoft.com/office/drawing/2014/main" id="{E0494FE8-31C1-4AB8-9937-CAE021EFBE99}"/>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130">
              <a:extLst>
                <a:ext uri="{FF2B5EF4-FFF2-40B4-BE49-F238E27FC236}">
                  <a16:creationId xmlns:a16="http://schemas.microsoft.com/office/drawing/2014/main" id="{4EACF834-4694-4D61-8709-AB3E9CEDF96D}"/>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6" name="Freeform 131">
              <a:extLst>
                <a:ext uri="{FF2B5EF4-FFF2-40B4-BE49-F238E27FC236}">
                  <a16:creationId xmlns:a16="http://schemas.microsoft.com/office/drawing/2014/main" id="{2C79342F-67C2-4046-A93A-50DEE46374E9}"/>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132">
              <a:extLst>
                <a:ext uri="{FF2B5EF4-FFF2-40B4-BE49-F238E27FC236}">
                  <a16:creationId xmlns:a16="http://schemas.microsoft.com/office/drawing/2014/main" id="{FE9E5940-956E-481D-BBA7-F6F97E91C2B1}"/>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133">
              <a:extLst>
                <a:ext uri="{FF2B5EF4-FFF2-40B4-BE49-F238E27FC236}">
                  <a16:creationId xmlns:a16="http://schemas.microsoft.com/office/drawing/2014/main" id="{31F00396-BC15-4B25-B88B-B35B8E707886}"/>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9" name="Freeform 134">
              <a:extLst>
                <a:ext uri="{FF2B5EF4-FFF2-40B4-BE49-F238E27FC236}">
                  <a16:creationId xmlns:a16="http://schemas.microsoft.com/office/drawing/2014/main" id="{91B397B9-C5AF-4D3B-8B1E-4B92B653592D}"/>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0" name="Freeform 135">
              <a:extLst>
                <a:ext uri="{FF2B5EF4-FFF2-40B4-BE49-F238E27FC236}">
                  <a16:creationId xmlns:a16="http://schemas.microsoft.com/office/drawing/2014/main" id="{579D7A12-A583-4ECC-AE3D-1853AFF3C940}"/>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Freeform 136">
              <a:extLst>
                <a:ext uri="{FF2B5EF4-FFF2-40B4-BE49-F238E27FC236}">
                  <a16:creationId xmlns:a16="http://schemas.microsoft.com/office/drawing/2014/main" id="{EFCD414E-B07A-419E-88F2-8891FFD82B5E}"/>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2" name="Freeform 137">
              <a:extLst>
                <a:ext uri="{FF2B5EF4-FFF2-40B4-BE49-F238E27FC236}">
                  <a16:creationId xmlns:a16="http://schemas.microsoft.com/office/drawing/2014/main" id="{672C1034-3466-40BA-BA60-F84AECE83AFE}"/>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3" name="Freeform 138">
              <a:extLst>
                <a:ext uri="{FF2B5EF4-FFF2-40B4-BE49-F238E27FC236}">
                  <a16:creationId xmlns:a16="http://schemas.microsoft.com/office/drawing/2014/main" id="{51A69A5B-7AE1-44F3-BCE1-7855B2A1EB5D}"/>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39">
              <a:extLst>
                <a:ext uri="{FF2B5EF4-FFF2-40B4-BE49-F238E27FC236}">
                  <a16:creationId xmlns:a16="http://schemas.microsoft.com/office/drawing/2014/main" id="{D63FD5A8-932A-47D6-ACB4-4FB5798846B3}"/>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40">
              <a:extLst>
                <a:ext uri="{FF2B5EF4-FFF2-40B4-BE49-F238E27FC236}">
                  <a16:creationId xmlns:a16="http://schemas.microsoft.com/office/drawing/2014/main" id="{6EEC50CF-9D0C-40B9-8C3B-2B0BC038D0A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6" name="Group 26">
            <a:extLst>
              <a:ext uri="{FF2B5EF4-FFF2-40B4-BE49-F238E27FC236}">
                <a16:creationId xmlns:a16="http://schemas.microsoft.com/office/drawing/2014/main" id="{F73CB1C1-4138-4CF9-994A-DC0B4FE2C104}"/>
              </a:ext>
            </a:extLst>
          </p:cNvPr>
          <p:cNvGrpSpPr>
            <a:grpSpLocks noChangeAspect="1"/>
          </p:cNvGrpSpPr>
          <p:nvPr/>
        </p:nvGrpSpPr>
        <p:grpSpPr bwMode="auto">
          <a:xfrm>
            <a:off x="11629752" y="1163873"/>
            <a:ext cx="300530" cy="301237"/>
            <a:chOff x="4482" y="444"/>
            <a:chExt cx="425" cy="426"/>
          </a:xfrm>
          <a:solidFill>
            <a:schemeClr val="tx1"/>
          </a:solidFill>
        </p:grpSpPr>
        <p:sp>
          <p:nvSpPr>
            <p:cNvPr id="37" name="Freeform 27">
              <a:extLst>
                <a:ext uri="{FF2B5EF4-FFF2-40B4-BE49-F238E27FC236}">
                  <a16:creationId xmlns:a16="http://schemas.microsoft.com/office/drawing/2014/main" id="{EA32237A-E831-4CC4-816B-B7398D65F860}"/>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28">
              <a:extLst>
                <a:ext uri="{FF2B5EF4-FFF2-40B4-BE49-F238E27FC236}">
                  <a16:creationId xmlns:a16="http://schemas.microsoft.com/office/drawing/2014/main" id="{E01C8707-FA3B-40D0-BA83-825C5AF8BA18}"/>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29">
              <a:extLst>
                <a:ext uri="{FF2B5EF4-FFF2-40B4-BE49-F238E27FC236}">
                  <a16:creationId xmlns:a16="http://schemas.microsoft.com/office/drawing/2014/main" id="{86AFD5FB-C5A7-4247-95F2-5B58F0C30C7C}"/>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30">
              <a:extLst>
                <a:ext uri="{FF2B5EF4-FFF2-40B4-BE49-F238E27FC236}">
                  <a16:creationId xmlns:a16="http://schemas.microsoft.com/office/drawing/2014/main" id="{E629AF91-6CAD-420A-AB6F-1051F9EAA51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31">
              <a:extLst>
                <a:ext uri="{FF2B5EF4-FFF2-40B4-BE49-F238E27FC236}">
                  <a16:creationId xmlns:a16="http://schemas.microsoft.com/office/drawing/2014/main" id="{49EEF271-1ED0-4BA5-AB6D-E19F5FF8D248}"/>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Rectangle 32">
              <a:extLst>
                <a:ext uri="{FF2B5EF4-FFF2-40B4-BE49-F238E27FC236}">
                  <a16:creationId xmlns:a16="http://schemas.microsoft.com/office/drawing/2014/main" id="{7379E72B-AA70-4830-BF7A-ACB7A76D911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Rectangle 33">
              <a:extLst>
                <a:ext uri="{FF2B5EF4-FFF2-40B4-BE49-F238E27FC236}">
                  <a16:creationId xmlns:a16="http://schemas.microsoft.com/office/drawing/2014/main" id="{7319CC34-92B6-4DA5-B5AF-4E98FFF7A0ED}"/>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34">
              <a:extLst>
                <a:ext uri="{FF2B5EF4-FFF2-40B4-BE49-F238E27FC236}">
                  <a16:creationId xmlns:a16="http://schemas.microsoft.com/office/drawing/2014/main" id="{7490071D-726B-4406-90A9-D24FC2EBB50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35">
              <a:extLst>
                <a:ext uri="{FF2B5EF4-FFF2-40B4-BE49-F238E27FC236}">
                  <a16:creationId xmlns:a16="http://schemas.microsoft.com/office/drawing/2014/main" id="{7477D646-CBFD-4E8D-9D1B-2B436AED9E1B}"/>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36">
              <a:extLst>
                <a:ext uri="{FF2B5EF4-FFF2-40B4-BE49-F238E27FC236}">
                  <a16:creationId xmlns:a16="http://schemas.microsoft.com/office/drawing/2014/main" id="{5D41279F-C6EA-4697-AC3A-4F0968C960D0}"/>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37">
              <a:extLst>
                <a:ext uri="{FF2B5EF4-FFF2-40B4-BE49-F238E27FC236}">
                  <a16:creationId xmlns:a16="http://schemas.microsoft.com/office/drawing/2014/main" id="{3BC426E1-0E0E-446B-9A3C-DA93477797C7}"/>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5" name="Rectangle 54">
            <a:extLst>
              <a:ext uri="{FF2B5EF4-FFF2-40B4-BE49-F238E27FC236}">
                <a16:creationId xmlns:a16="http://schemas.microsoft.com/office/drawing/2014/main" id="{8E91E206-58C7-4B88-9A49-EE89BB5F3944}"/>
              </a:ext>
            </a:extLst>
          </p:cNvPr>
          <p:cNvSpPr/>
          <p:nvPr/>
        </p:nvSpPr>
        <p:spPr>
          <a:xfrm>
            <a:off x="6510973" y="1607175"/>
            <a:ext cx="5321018" cy="196737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sp>
        <p:nvSpPr>
          <p:cNvPr id="56" name="Rectangle 55">
            <a:extLst>
              <a:ext uri="{FF2B5EF4-FFF2-40B4-BE49-F238E27FC236}">
                <a16:creationId xmlns:a16="http://schemas.microsoft.com/office/drawing/2014/main" id="{B9286B92-92B7-4CD7-9AD7-2FB45B50C4AF}"/>
              </a:ext>
            </a:extLst>
          </p:cNvPr>
          <p:cNvSpPr/>
          <p:nvPr/>
        </p:nvSpPr>
        <p:spPr>
          <a:xfrm>
            <a:off x="6488650" y="4132904"/>
            <a:ext cx="5420016" cy="2028410"/>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57" name="Rectangle 56">
            <a:extLst>
              <a:ext uri="{FF2B5EF4-FFF2-40B4-BE49-F238E27FC236}">
                <a16:creationId xmlns:a16="http://schemas.microsoft.com/office/drawing/2014/main" id="{20D36DAF-5F04-4BF7-9F28-B16DE3E38434}"/>
              </a:ext>
            </a:extLst>
          </p:cNvPr>
          <p:cNvSpPr/>
          <p:nvPr/>
        </p:nvSpPr>
        <p:spPr>
          <a:xfrm>
            <a:off x="6510972" y="5542153"/>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sp>
        <p:nvSpPr>
          <p:cNvPr id="64" name="Rectangle 63">
            <a:extLst>
              <a:ext uri="{FF2B5EF4-FFF2-40B4-BE49-F238E27FC236}">
                <a16:creationId xmlns:a16="http://schemas.microsoft.com/office/drawing/2014/main" id="{158CA2D9-02CD-4F32-9DCF-9E7CAD008FAB}"/>
              </a:ext>
            </a:extLst>
          </p:cNvPr>
          <p:cNvSpPr/>
          <p:nvPr/>
        </p:nvSpPr>
        <p:spPr>
          <a:xfrm>
            <a:off x="286149"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grpSp>
        <p:nvGrpSpPr>
          <p:cNvPr id="67" name="Group 139">
            <a:extLst>
              <a:ext uri="{FF2B5EF4-FFF2-40B4-BE49-F238E27FC236}">
                <a16:creationId xmlns:a16="http://schemas.microsoft.com/office/drawing/2014/main" id="{BFE4057A-9AA9-49B9-8F26-AC8744D31EF2}"/>
              </a:ext>
            </a:extLst>
          </p:cNvPr>
          <p:cNvGrpSpPr>
            <a:grpSpLocks noChangeAspect="1"/>
          </p:cNvGrpSpPr>
          <p:nvPr/>
        </p:nvGrpSpPr>
        <p:grpSpPr bwMode="auto">
          <a:xfrm>
            <a:off x="5511874" y="1170773"/>
            <a:ext cx="288786" cy="287436"/>
            <a:chOff x="3615" y="3225"/>
            <a:chExt cx="428" cy="426"/>
          </a:xfrm>
          <a:solidFill>
            <a:schemeClr val="tx1"/>
          </a:solidFill>
        </p:grpSpPr>
        <p:sp>
          <p:nvSpPr>
            <p:cNvPr id="68" name="Freeform 140">
              <a:extLst>
                <a:ext uri="{FF2B5EF4-FFF2-40B4-BE49-F238E27FC236}">
                  <a16:creationId xmlns:a16="http://schemas.microsoft.com/office/drawing/2014/main" id="{6D045497-A625-4C5C-BFDD-286A1D0100C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9" name="Freeform 141">
              <a:extLst>
                <a:ext uri="{FF2B5EF4-FFF2-40B4-BE49-F238E27FC236}">
                  <a16:creationId xmlns:a16="http://schemas.microsoft.com/office/drawing/2014/main" id="{4D188BF7-CE67-4025-82F1-EA749EC7A88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0" name="Freeform 142">
              <a:extLst>
                <a:ext uri="{FF2B5EF4-FFF2-40B4-BE49-F238E27FC236}">
                  <a16:creationId xmlns:a16="http://schemas.microsoft.com/office/drawing/2014/main" id="{73CD6E8E-D9CA-44D5-82B1-0D741C9C421F}"/>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1" name="Freeform 143">
              <a:extLst>
                <a:ext uri="{FF2B5EF4-FFF2-40B4-BE49-F238E27FC236}">
                  <a16:creationId xmlns:a16="http://schemas.microsoft.com/office/drawing/2014/main" id="{1F9A4177-F486-4BF6-A282-BEC1324E2B20}"/>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144">
              <a:extLst>
                <a:ext uri="{FF2B5EF4-FFF2-40B4-BE49-F238E27FC236}">
                  <a16:creationId xmlns:a16="http://schemas.microsoft.com/office/drawing/2014/main" id="{E3032CB1-C776-4672-A8FA-958E9876496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145">
              <a:extLst>
                <a:ext uri="{FF2B5EF4-FFF2-40B4-BE49-F238E27FC236}">
                  <a16:creationId xmlns:a16="http://schemas.microsoft.com/office/drawing/2014/main" id="{A4C3EB41-A3C9-4208-A9FE-6745E4082E88}"/>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4" name="Freeform 146">
              <a:extLst>
                <a:ext uri="{FF2B5EF4-FFF2-40B4-BE49-F238E27FC236}">
                  <a16:creationId xmlns:a16="http://schemas.microsoft.com/office/drawing/2014/main" id="{708BE7A2-625E-49E2-A749-B1545B031237}"/>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75" name="Group 74">
            <a:extLst>
              <a:ext uri="{FF2B5EF4-FFF2-40B4-BE49-F238E27FC236}">
                <a16:creationId xmlns:a16="http://schemas.microsoft.com/office/drawing/2014/main" id="{9255B582-FAD6-46FB-B1BD-4D22F164A1D4}"/>
              </a:ext>
            </a:extLst>
          </p:cNvPr>
          <p:cNvGrpSpPr/>
          <p:nvPr/>
        </p:nvGrpSpPr>
        <p:grpSpPr>
          <a:xfrm>
            <a:off x="11643022" y="4651969"/>
            <a:ext cx="273992" cy="257683"/>
            <a:chOff x="8908582" y="3538049"/>
            <a:chExt cx="273992" cy="257683"/>
          </a:xfrm>
        </p:grpSpPr>
        <p:sp>
          <p:nvSpPr>
            <p:cNvPr id="76" name="Freeform 159">
              <a:extLst>
                <a:ext uri="{FF2B5EF4-FFF2-40B4-BE49-F238E27FC236}">
                  <a16:creationId xmlns:a16="http://schemas.microsoft.com/office/drawing/2014/main" id="{F4113B14-9634-416B-A842-9A5EF6B87DA6}"/>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7" name="Freeform 160">
              <a:extLst>
                <a:ext uri="{FF2B5EF4-FFF2-40B4-BE49-F238E27FC236}">
                  <a16:creationId xmlns:a16="http://schemas.microsoft.com/office/drawing/2014/main" id="{1439027F-5914-4147-88DF-2F54171EB0A2}"/>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8" name="Freeform 161">
              <a:extLst>
                <a:ext uri="{FF2B5EF4-FFF2-40B4-BE49-F238E27FC236}">
                  <a16:creationId xmlns:a16="http://schemas.microsoft.com/office/drawing/2014/main" id="{60540E70-C7BF-40F3-9840-525D3F58CBA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9" name="Freeform 162">
              <a:extLst>
                <a:ext uri="{FF2B5EF4-FFF2-40B4-BE49-F238E27FC236}">
                  <a16:creationId xmlns:a16="http://schemas.microsoft.com/office/drawing/2014/main" id="{515797A8-0F43-446F-A7A2-83EA2F0F49B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0" name="Freeform 163">
              <a:extLst>
                <a:ext uri="{FF2B5EF4-FFF2-40B4-BE49-F238E27FC236}">
                  <a16:creationId xmlns:a16="http://schemas.microsoft.com/office/drawing/2014/main" id="{30A29D99-6AA6-4548-A7B8-0718C7B1FB4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1" name="Group 128">
            <a:extLst>
              <a:ext uri="{FF2B5EF4-FFF2-40B4-BE49-F238E27FC236}">
                <a16:creationId xmlns:a16="http://schemas.microsoft.com/office/drawing/2014/main" id="{DA5A0160-EFF5-4080-9912-B567528C80A4}"/>
              </a:ext>
            </a:extLst>
          </p:cNvPr>
          <p:cNvGrpSpPr>
            <a:grpSpLocks noChangeAspect="1"/>
          </p:cNvGrpSpPr>
          <p:nvPr/>
        </p:nvGrpSpPr>
        <p:grpSpPr bwMode="auto">
          <a:xfrm>
            <a:off x="5670663" y="2866856"/>
            <a:ext cx="243479" cy="278727"/>
            <a:chOff x="1398" y="2998"/>
            <a:chExt cx="373" cy="427"/>
          </a:xfrm>
          <a:solidFill>
            <a:schemeClr val="tx1"/>
          </a:solidFill>
        </p:grpSpPr>
        <p:sp>
          <p:nvSpPr>
            <p:cNvPr id="82" name="Freeform 129">
              <a:extLst>
                <a:ext uri="{FF2B5EF4-FFF2-40B4-BE49-F238E27FC236}">
                  <a16:creationId xmlns:a16="http://schemas.microsoft.com/office/drawing/2014/main" id="{F4A965E1-524D-4475-AB13-480CA3F091CA}"/>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3" name="Freeform 130">
              <a:extLst>
                <a:ext uri="{FF2B5EF4-FFF2-40B4-BE49-F238E27FC236}">
                  <a16:creationId xmlns:a16="http://schemas.microsoft.com/office/drawing/2014/main" id="{F418DF7F-C0EB-47DB-BEF1-BFA48EF36EB9}"/>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4" name="Freeform 131">
              <a:extLst>
                <a:ext uri="{FF2B5EF4-FFF2-40B4-BE49-F238E27FC236}">
                  <a16:creationId xmlns:a16="http://schemas.microsoft.com/office/drawing/2014/main" id="{F17C3989-1CD0-4EDE-A9A4-31828BDBCF5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5" name="Freeform 132">
              <a:extLst>
                <a:ext uri="{FF2B5EF4-FFF2-40B4-BE49-F238E27FC236}">
                  <a16:creationId xmlns:a16="http://schemas.microsoft.com/office/drawing/2014/main" id="{8F6B955A-AB1E-4474-A3ED-0133231EDAB6}"/>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6" name="Freeform 133">
              <a:extLst>
                <a:ext uri="{FF2B5EF4-FFF2-40B4-BE49-F238E27FC236}">
                  <a16:creationId xmlns:a16="http://schemas.microsoft.com/office/drawing/2014/main" id="{BB6F1A7D-7F57-4871-96D1-718BB2D9ABAD}"/>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34">
              <a:extLst>
                <a:ext uri="{FF2B5EF4-FFF2-40B4-BE49-F238E27FC236}">
                  <a16:creationId xmlns:a16="http://schemas.microsoft.com/office/drawing/2014/main" id="{404F2A3E-031B-406A-91C9-B900BD5253E8}"/>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35">
              <a:extLst>
                <a:ext uri="{FF2B5EF4-FFF2-40B4-BE49-F238E27FC236}">
                  <a16:creationId xmlns:a16="http://schemas.microsoft.com/office/drawing/2014/main" id="{0901CFAF-561E-478C-BF6E-7EDC4E2649D9}"/>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36">
              <a:extLst>
                <a:ext uri="{FF2B5EF4-FFF2-40B4-BE49-F238E27FC236}">
                  <a16:creationId xmlns:a16="http://schemas.microsoft.com/office/drawing/2014/main" id="{CE42E0DC-CC09-4487-AD27-020E7F864DD6}"/>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0" name="Freeform 137">
              <a:extLst>
                <a:ext uri="{FF2B5EF4-FFF2-40B4-BE49-F238E27FC236}">
                  <a16:creationId xmlns:a16="http://schemas.microsoft.com/office/drawing/2014/main" id="{36453E86-8DB6-4D4B-A287-3D20D56B2137}"/>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1" name="Freeform 138">
              <a:extLst>
                <a:ext uri="{FF2B5EF4-FFF2-40B4-BE49-F238E27FC236}">
                  <a16:creationId xmlns:a16="http://schemas.microsoft.com/office/drawing/2014/main" id="{F902AF33-83F3-41FB-9BD6-6796E330F5D7}"/>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2" name="Freeform 139">
              <a:extLst>
                <a:ext uri="{FF2B5EF4-FFF2-40B4-BE49-F238E27FC236}">
                  <a16:creationId xmlns:a16="http://schemas.microsoft.com/office/drawing/2014/main" id="{4DEC72DA-4FEF-427A-ADE5-F1862450E8AB}"/>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3" name="Freeform 140">
              <a:extLst>
                <a:ext uri="{FF2B5EF4-FFF2-40B4-BE49-F238E27FC236}">
                  <a16:creationId xmlns:a16="http://schemas.microsoft.com/office/drawing/2014/main" id="{F4ECFB58-F409-46F0-A247-8A909B0D4245}"/>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94" name="Group 26">
            <a:extLst>
              <a:ext uri="{FF2B5EF4-FFF2-40B4-BE49-F238E27FC236}">
                <a16:creationId xmlns:a16="http://schemas.microsoft.com/office/drawing/2014/main" id="{9B5E3FBB-7FF4-495C-8813-7244392D36FB}"/>
              </a:ext>
            </a:extLst>
          </p:cNvPr>
          <p:cNvGrpSpPr>
            <a:grpSpLocks noChangeAspect="1"/>
          </p:cNvGrpSpPr>
          <p:nvPr/>
        </p:nvGrpSpPr>
        <p:grpSpPr bwMode="auto">
          <a:xfrm>
            <a:off x="11629753" y="1163873"/>
            <a:ext cx="300530" cy="301237"/>
            <a:chOff x="4482" y="444"/>
            <a:chExt cx="425" cy="426"/>
          </a:xfrm>
          <a:solidFill>
            <a:schemeClr val="tx1"/>
          </a:solidFill>
        </p:grpSpPr>
        <p:sp>
          <p:nvSpPr>
            <p:cNvPr id="95" name="Freeform 27">
              <a:extLst>
                <a:ext uri="{FF2B5EF4-FFF2-40B4-BE49-F238E27FC236}">
                  <a16:creationId xmlns:a16="http://schemas.microsoft.com/office/drawing/2014/main" id="{748360DD-E1D4-4DFC-B661-847AC320EFC3}"/>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6" name="Freeform 28">
              <a:extLst>
                <a:ext uri="{FF2B5EF4-FFF2-40B4-BE49-F238E27FC236}">
                  <a16:creationId xmlns:a16="http://schemas.microsoft.com/office/drawing/2014/main" id="{FC522BF2-5462-4373-BF0C-357EB5638ECD}"/>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7" name="Freeform 29">
              <a:extLst>
                <a:ext uri="{FF2B5EF4-FFF2-40B4-BE49-F238E27FC236}">
                  <a16:creationId xmlns:a16="http://schemas.microsoft.com/office/drawing/2014/main" id="{294A875D-8FB1-4A62-B8C0-759BD9097893}"/>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8" name="Freeform 30">
              <a:extLst>
                <a:ext uri="{FF2B5EF4-FFF2-40B4-BE49-F238E27FC236}">
                  <a16:creationId xmlns:a16="http://schemas.microsoft.com/office/drawing/2014/main" id="{98EEB83C-F0A5-48C0-B631-B7404FAD8F9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9" name="Freeform 31">
              <a:extLst>
                <a:ext uri="{FF2B5EF4-FFF2-40B4-BE49-F238E27FC236}">
                  <a16:creationId xmlns:a16="http://schemas.microsoft.com/office/drawing/2014/main" id="{20BE02E0-6AE8-45CB-AC08-4732915D3FFB}"/>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0" name="Rectangle 32">
              <a:extLst>
                <a:ext uri="{FF2B5EF4-FFF2-40B4-BE49-F238E27FC236}">
                  <a16:creationId xmlns:a16="http://schemas.microsoft.com/office/drawing/2014/main" id="{8B69A763-3764-4AF5-8B85-4FF32A761357}"/>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1" name="Rectangle 33">
              <a:extLst>
                <a:ext uri="{FF2B5EF4-FFF2-40B4-BE49-F238E27FC236}">
                  <a16:creationId xmlns:a16="http://schemas.microsoft.com/office/drawing/2014/main" id="{1DB8A74E-CF57-4B9C-8910-24AA395C14AC}"/>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Freeform 34">
              <a:extLst>
                <a:ext uri="{FF2B5EF4-FFF2-40B4-BE49-F238E27FC236}">
                  <a16:creationId xmlns:a16="http://schemas.microsoft.com/office/drawing/2014/main" id="{1498B9C8-C531-46E9-9EB6-0028F8B9E0DE}"/>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3" name="Freeform 35">
              <a:extLst>
                <a:ext uri="{FF2B5EF4-FFF2-40B4-BE49-F238E27FC236}">
                  <a16:creationId xmlns:a16="http://schemas.microsoft.com/office/drawing/2014/main" id="{5BBD86A2-A51F-4762-8E6D-357D925F797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4" name="Freeform 36">
              <a:extLst>
                <a:ext uri="{FF2B5EF4-FFF2-40B4-BE49-F238E27FC236}">
                  <a16:creationId xmlns:a16="http://schemas.microsoft.com/office/drawing/2014/main" id="{967961A5-DA58-4EF5-B812-6CEB3EB14067}"/>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5" name="Freeform 37">
              <a:extLst>
                <a:ext uri="{FF2B5EF4-FFF2-40B4-BE49-F238E27FC236}">
                  <a16:creationId xmlns:a16="http://schemas.microsoft.com/office/drawing/2014/main" id="{DA081920-C0D1-4EC2-90ED-2461830A86C6}"/>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15" name="Rectangle 114">
            <a:extLst>
              <a:ext uri="{FF2B5EF4-FFF2-40B4-BE49-F238E27FC236}">
                <a16:creationId xmlns:a16="http://schemas.microsoft.com/office/drawing/2014/main" id="{165E0E03-E731-4DFE-BD3C-D611916EE640}"/>
              </a:ext>
            </a:extLst>
          </p:cNvPr>
          <p:cNvSpPr/>
          <p:nvPr/>
        </p:nvSpPr>
        <p:spPr>
          <a:xfrm>
            <a:off x="6510973" y="5542153"/>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grpSp>
        <p:nvGrpSpPr>
          <p:cNvPr id="58" name="Group 81">
            <a:extLst>
              <a:ext uri="{FF2B5EF4-FFF2-40B4-BE49-F238E27FC236}">
                <a16:creationId xmlns:a16="http://schemas.microsoft.com/office/drawing/2014/main" id="{0361F021-52E4-2040-0D30-FF3799D2173E}"/>
              </a:ext>
            </a:extLst>
          </p:cNvPr>
          <p:cNvGrpSpPr>
            <a:grpSpLocks noChangeAspect="1"/>
          </p:cNvGrpSpPr>
          <p:nvPr/>
        </p:nvGrpSpPr>
        <p:grpSpPr bwMode="auto">
          <a:xfrm>
            <a:off x="11252881" y="4645484"/>
            <a:ext cx="275750" cy="276396"/>
            <a:chOff x="2400" y="1718"/>
            <a:chExt cx="427" cy="428"/>
          </a:xfrm>
          <a:solidFill>
            <a:schemeClr val="tx1"/>
          </a:solidFill>
        </p:grpSpPr>
        <p:sp>
          <p:nvSpPr>
            <p:cNvPr id="59" name="Freeform 82">
              <a:extLst>
                <a:ext uri="{FF2B5EF4-FFF2-40B4-BE49-F238E27FC236}">
                  <a16:creationId xmlns:a16="http://schemas.microsoft.com/office/drawing/2014/main" id="{EAC65A31-BB50-9874-9179-E54D2D941E87}"/>
                </a:ext>
              </a:extLst>
            </p:cNvPr>
            <p:cNvSpPr>
              <a:spLocks/>
            </p:cNvSpPr>
            <p:nvPr/>
          </p:nvSpPr>
          <p:spPr bwMode="auto">
            <a:xfrm>
              <a:off x="2400" y="1844"/>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5" name="Freeform 83">
              <a:extLst>
                <a:ext uri="{FF2B5EF4-FFF2-40B4-BE49-F238E27FC236}">
                  <a16:creationId xmlns:a16="http://schemas.microsoft.com/office/drawing/2014/main" id="{5F12D65A-9FE2-5D26-85A3-B37ECC101417}"/>
                </a:ext>
              </a:extLst>
            </p:cNvPr>
            <p:cNvSpPr>
              <a:spLocks noEditPoints="1"/>
            </p:cNvSpPr>
            <p:nvPr/>
          </p:nvSpPr>
          <p:spPr bwMode="auto">
            <a:xfrm>
              <a:off x="2400" y="1719"/>
              <a:ext cx="427" cy="427"/>
            </a:xfrm>
            <a:custGeom>
              <a:avLst/>
              <a:gdLst>
                <a:gd name="T0" fmla="*/ 144 w 288"/>
                <a:gd name="T1" fmla="*/ 288 h 288"/>
                <a:gd name="T2" fmla="*/ 139 w 288"/>
                <a:gd name="T3" fmla="*/ 285 h 288"/>
                <a:gd name="T4" fmla="*/ 1 w 288"/>
                <a:gd name="T5" fmla="*/ 93 h 288"/>
                <a:gd name="T6" fmla="*/ 1 w 288"/>
                <a:gd name="T7" fmla="*/ 86 h 288"/>
                <a:gd name="T8" fmla="*/ 61 w 288"/>
                <a:gd name="T9" fmla="*/ 2 h 288"/>
                <a:gd name="T10" fmla="*/ 66 w 288"/>
                <a:gd name="T11" fmla="*/ 0 h 288"/>
                <a:gd name="T12" fmla="*/ 222 w 288"/>
                <a:gd name="T13" fmla="*/ 0 h 288"/>
                <a:gd name="T14" fmla="*/ 227 w 288"/>
                <a:gd name="T15" fmla="*/ 2 h 288"/>
                <a:gd name="T16" fmla="*/ 287 w 288"/>
                <a:gd name="T17" fmla="*/ 86 h 288"/>
                <a:gd name="T18" fmla="*/ 287 w 288"/>
                <a:gd name="T19" fmla="*/ 93 h 288"/>
                <a:gd name="T20" fmla="*/ 149 w 288"/>
                <a:gd name="T21" fmla="*/ 285 h 288"/>
                <a:gd name="T22" fmla="*/ 144 w 288"/>
                <a:gd name="T23" fmla="*/ 288 h 288"/>
                <a:gd name="T24" fmla="*/ 13 w 288"/>
                <a:gd name="T25" fmla="*/ 90 h 288"/>
                <a:gd name="T26" fmla="*/ 144 w 288"/>
                <a:gd name="T27" fmla="*/ 272 h 288"/>
                <a:gd name="T28" fmla="*/ 275 w 288"/>
                <a:gd name="T29" fmla="*/ 90 h 288"/>
                <a:gd name="T30" fmla="*/ 219 w 288"/>
                <a:gd name="T31" fmla="*/ 12 h 288"/>
                <a:gd name="T32" fmla="*/ 69 w 288"/>
                <a:gd name="T33" fmla="*/ 12 h 288"/>
                <a:gd name="T34" fmla="*/ 13 w 288"/>
                <a:gd name="T35" fmla="*/ 9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288"/>
                  </a:moveTo>
                  <a:cubicBezTo>
                    <a:pt x="142" y="288"/>
                    <a:pt x="140" y="287"/>
                    <a:pt x="139" y="285"/>
                  </a:cubicBezTo>
                  <a:cubicBezTo>
                    <a:pt x="1" y="93"/>
                    <a:pt x="1" y="93"/>
                    <a:pt x="1" y="93"/>
                  </a:cubicBezTo>
                  <a:cubicBezTo>
                    <a:pt x="0" y="91"/>
                    <a:pt x="0" y="88"/>
                    <a:pt x="1" y="86"/>
                  </a:cubicBezTo>
                  <a:cubicBezTo>
                    <a:pt x="61" y="2"/>
                    <a:pt x="61" y="2"/>
                    <a:pt x="61" y="2"/>
                  </a:cubicBezTo>
                  <a:cubicBezTo>
                    <a:pt x="62" y="1"/>
                    <a:pt x="64" y="0"/>
                    <a:pt x="66" y="0"/>
                  </a:cubicBezTo>
                  <a:cubicBezTo>
                    <a:pt x="222" y="0"/>
                    <a:pt x="222" y="0"/>
                    <a:pt x="222" y="0"/>
                  </a:cubicBezTo>
                  <a:cubicBezTo>
                    <a:pt x="224" y="0"/>
                    <a:pt x="226" y="1"/>
                    <a:pt x="227" y="2"/>
                  </a:cubicBezTo>
                  <a:cubicBezTo>
                    <a:pt x="287" y="86"/>
                    <a:pt x="287" y="86"/>
                    <a:pt x="287" y="86"/>
                  </a:cubicBezTo>
                  <a:cubicBezTo>
                    <a:pt x="288" y="88"/>
                    <a:pt x="288" y="91"/>
                    <a:pt x="287" y="93"/>
                  </a:cubicBezTo>
                  <a:cubicBezTo>
                    <a:pt x="149" y="285"/>
                    <a:pt x="149" y="285"/>
                    <a:pt x="149" y="285"/>
                  </a:cubicBezTo>
                  <a:cubicBezTo>
                    <a:pt x="148" y="287"/>
                    <a:pt x="146" y="288"/>
                    <a:pt x="144" y="288"/>
                  </a:cubicBezTo>
                  <a:close/>
                  <a:moveTo>
                    <a:pt x="13" y="90"/>
                  </a:moveTo>
                  <a:cubicBezTo>
                    <a:pt x="144" y="272"/>
                    <a:pt x="144" y="272"/>
                    <a:pt x="144" y="272"/>
                  </a:cubicBezTo>
                  <a:cubicBezTo>
                    <a:pt x="275" y="90"/>
                    <a:pt x="275" y="90"/>
                    <a:pt x="275" y="90"/>
                  </a:cubicBezTo>
                  <a:cubicBezTo>
                    <a:pt x="219" y="12"/>
                    <a:pt x="219" y="12"/>
                    <a:pt x="219" y="12"/>
                  </a:cubicBezTo>
                  <a:cubicBezTo>
                    <a:pt x="69" y="12"/>
                    <a:pt x="69" y="12"/>
                    <a:pt x="69" y="12"/>
                  </a:cubicBez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Freeform 84">
              <a:extLst>
                <a:ext uri="{FF2B5EF4-FFF2-40B4-BE49-F238E27FC236}">
                  <a16:creationId xmlns:a16="http://schemas.microsoft.com/office/drawing/2014/main" id="{2F3EDB5F-157F-9937-E6ED-B9060F184B47}"/>
                </a:ext>
              </a:extLst>
            </p:cNvPr>
            <p:cNvSpPr>
              <a:spLocks noEditPoints="1"/>
            </p:cNvSpPr>
            <p:nvPr/>
          </p:nvSpPr>
          <p:spPr bwMode="auto">
            <a:xfrm>
              <a:off x="2525" y="1718"/>
              <a:ext cx="177" cy="428"/>
            </a:xfrm>
            <a:custGeom>
              <a:avLst/>
              <a:gdLst>
                <a:gd name="T0" fmla="*/ 60 w 120"/>
                <a:gd name="T1" fmla="*/ 289 h 289"/>
                <a:gd name="T2" fmla="*/ 54 w 120"/>
                <a:gd name="T3" fmla="*/ 284 h 289"/>
                <a:gd name="T4" fmla="*/ 0 w 120"/>
                <a:gd name="T5" fmla="*/ 92 h 289"/>
                <a:gd name="T6" fmla="*/ 1 w 120"/>
                <a:gd name="T7" fmla="*/ 88 h 289"/>
                <a:gd name="T8" fmla="*/ 55 w 120"/>
                <a:gd name="T9" fmla="*/ 4 h 289"/>
                <a:gd name="T10" fmla="*/ 65 w 120"/>
                <a:gd name="T11" fmla="*/ 4 h 289"/>
                <a:gd name="T12" fmla="*/ 119 w 120"/>
                <a:gd name="T13" fmla="*/ 88 h 289"/>
                <a:gd name="T14" fmla="*/ 120 w 120"/>
                <a:gd name="T15" fmla="*/ 92 h 289"/>
                <a:gd name="T16" fmla="*/ 66 w 120"/>
                <a:gd name="T17" fmla="*/ 284 h 289"/>
                <a:gd name="T18" fmla="*/ 60 w 120"/>
                <a:gd name="T19" fmla="*/ 289 h 289"/>
                <a:gd name="T20" fmla="*/ 13 w 120"/>
                <a:gd name="T21" fmla="*/ 92 h 289"/>
                <a:gd name="T22" fmla="*/ 60 w 120"/>
                <a:gd name="T23" fmla="*/ 261 h 289"/>
                <a:gd name="T24" fmla="*/ 108 w 120"/>
                <a:gd name="T25" fmla="*/ 92 h 289"/>
                <a:gd name="T26" fmla="*/ 60 w 120"/>
                <a:gd name="T27" fmla="*/ 18 h 289"/>
                <a:gd name="T28" fmla="*/ 13 w 120"/>
                <a:gd name="T29"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289">
                  <a:moveTo>
                    <a:pt x="60" y="289"/>
                  </a:moveTo>
                  <a:cubicBezTo>
                    <a:pt x="57" y="289"/>
                    <a:pt x="55" y="287"/>
                    <a:pt x="54" y="284"/>
                  </a:cubicBezTo>
                  <a:cubicBezTo>
                    <a:pt x="0" y="92"/>
                    <a:pt x="0" y="92"/>
                    <a:pt x="0" y="92"/>
                  </a:cubicBezTo>
                  <a:cubicBezTo>
                    <a:pt x="0" y="91"/>
                    <a:pt x="0" y="89"/>
                    <a:pt x="1" y="88"/>
                  </a:cubicBezTo>
                  <a:cubicBezTo>
                    <a:pt x="55" y="4"/>
                    <a:pt x="55" y="4"/>
                    <a:pt x="55" y="4"/>
                  </a:cubicBezTo>
                  <a:cubicBezTo>
                    <a:pt x="57" y="0"/>
                    <a:pt x="63" y="0"/>
                    <a:pt x="65" y="4"/>
                  </a:cubicBezTo>
                  <a:cubicBezTo>
                    <a:pt x="119" y="88"/>
                    <a:pt x="119" y="88"/>
                    <a:pt x="119" y="88"/>
                  </a:cubicBezTo>
                  <a:cubicBezTo>
                    <a:pt x="120" y="89"/>
                    <a:pt x="120" y="91"/>
                    <a:pt x="120" y="92"/>
                  </a:cubicBezTo>
                  <a:cubicBezTo>
                    <a:pt x="66" y="284"/>
                    <a:pt x="66" y="284"/>
                    <a:pt x="66" y="284"/>
                  </a:cubicBezTo>
                  <a:cubicBezTo>
                    <a:pt x="65" y="287"/>
                    <a:pt x="63" y="289"/>
                    <a:pt x="60" y="289"/>
                  </a:cubicBezTo>
                  <a:close/>
                  <a:moveTo>
                    <a:pt x="13" y="92"/>
                  </a:moveTo>
                  <a:cubicBezTo>
                    <a:pt x="60" y="261"/>
                    <a:pt x="60" y="261"/>
                    <a:pt x="60" y="261"/>
                  </a:cubicBezTo>
                  <a:cubicBezTo>
                    <a:pt x="108" y="92"/>
                    <a:pt x="108" y="92"/>
                    <a:pt x="108" y="92"/>
                  </a:cubicBezTo>
                  <a:cubicBezTo>
                    <a:pt x="60" y="18"/>
                    <a:pt x="60" y="18"/>
                    <a:pt x="60" y="18"/>
                  </a:cubicBezTo>
                  <a:lnTo>
                    <a:pt x="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2" name="Freeform 85">
              <a:extLst>
                <a:ext uri="{FF2B5EF4-FFF2-40B4-BE49-F238E27FC236}">
                  <a16:creationId xmlns:a16="http://schemas.microsoft.com/office/drawing/2014/main" id="{12A16487-9325-1930-C52D-E263A51A9AAF}"/>
                </a:ext>
              </a:extLst>
            </p:cNvPr>
            <p:cNvSpPr>
              <a:spLocks/>
            </p:cNvSpPr>
            <p:nvPr/>
          </p:nvSpPr>
          <p:spPr bwMode="auto">
            <a:xfrm>
              <a:off x="2488" y="1718"/>
              <a:ext cx="56" cy="143"/>
            </a:xfrm>
            <a:custGeom>
              <a:avLst/>
              <a:gdLst>
                <a:gd name="T0" fmla="*/ 31 w 38"/>
                <a:gd name="T1" fmla="*/ 97 h 97"/>
                <a:gd name="T2" fmla="*/ 25 w 38"/>
                <a:gd name="T3" fmla="*/ 92 h 97"/>
                <a:gd name="T4" fmla="*/ 1 w 38"/>
                <a:gd name="T5" fmla="*/ 8 h 97"/>
                <a:gd name="T6" fmla="*/ 5 w 38"/>
                <a:gd name="T7" fmla="*/ 1 h 97"/>
                <a:gd name="T8" fmla="*/ 13 w 38"/>
                <a:gd name="T9" fmla="*/ 5 h 97"/>
                <a:gd name="T10" fmla="*/ 37 w 38"/>
                <a:gd name="T11" fmla="*/ 89 h 97"/>
                <a:gd name="T12" fmla="*/ 33 w 38"/>
                <a:gd name="T13" fmla="*/ 97 h 97"/>
                <a:gd name="T14" fmla="*/ 31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31" y="97"/>
                  </a:moveTo>
                  <a:cubicBezTo>
                    <a:pt x="28" y="97"/>
                    <a:pt x="26" y="95"/>
                    <a:pt x="25" y="92"/>
                  </a:cubicBezTo>
                  <a:cubicBezTo>
                    <a:pt x="1" y="8"/>
                    <a:pt x="1" y="8"/>
                    <a:pt x="1" y="8"/>
                  </a:cubicBezTo>
                  <a:cubicBezTo>
                    <a:pt x="0" y="5"/>
                    <a:pt x="2" y="2"/>
                    <a:pt x="5" y="1"/>
                  </a:cubicBezTo>
                  <a:cubicBezTo>
                    <a:pt x="9" y="0"/>
                    <a:pt x="12" y="2"/>
                    <a:pt x="13" y="5"/>
                  </a:cubicBezTo>
                  <a:cubicBezTo>
                    <a:pt x="37" y="89"/>
                    <a:pt x="37" y="89"/>
                    <a:pt x="37" y="89"/>
                  </a:cubicBezTo>
                  <a:cubicBezTo>
                    <a:pt x="38" y="92"/>
                    <a:pt x="36" y="96"/>
                    <a:pt x="33" y="97"/>
                  </a:cubicBezTo>
                  <a:cubicBezTo>
                    <a:pt x="32" y="97"/>
                    <a:pt x="32" y="97"/>
                    <a:pt x="3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3" name="Freeform 86">
              <a:extLst>
                <a:ext uri="{FF2B5EF4-FFF2-40B4-BE49-F238E27FC236}">
                  <a16:creationId xmlns:a16="http://schemas.microsoft.com/office/drawing/2014/main" id="{605BCEB5-C3C5-31DE-2507-7B1E75872543}"/>
                </a:ext>
              </a:extLst>
            </p:cNvPr>
            <p:cNvSpPr>
              <a:spLocks/>
            </p:cNvSpPr>
            <p:nvPr/>
          </p:nvSpPr>
          <p:spPr bwMode="auto">
            <a:xfrm>
              <a:off x="2683" y="1718"/>
              <a:ext cx="56" cy="143"/>
            </a:xfrm>
            <a:custGeom>
              <a:avLst/>
              <a:gdLst>
                <a:gd name="T0" fmla="*/ 7 w 38"/>
                <a:gd name="T1" fmla="*/ 97 h 97"/>
                <a:gd name="T2" fmla="*/ 5 w 38"/>
                <a:gd name="T3" fmla="*/ 97 h 97"/>
                <a:gd name="T4" fmla="*/ 1 w 38"/>
                <a:gd name="T5" fmla="*/ 89 h 97"/>
                <a:gd name="T6" fmla="*/ 25 w 38"/>
                <a:gd name="T7" fmla="*/ 5 h 97"/>
                <a:gd name="T8" fmla="*/ 33 w 38"/>
                <a:gd name="T9" fmla="*/ 1 h 97"/>
                <a:gd name="T10" fmla="*/ 37 w 38"/>
                <a:gd name="T11" fmla="*/ 8 h 97"/>
                <a:gd name="T12" fmla="*/ 13 w 38"/>
                <a:gd name="T13" fmla="*/ 92 h 97"/>
                <a:gd name="T14" fmla="*/ 7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7" y="97"/>
                  </a:moveTo>
                  <a:cubicBezTo>
                    <a:pt x="6" y="97"/>
                    <a:pt x="6" y="97"/>
                    <a:pt x="5" y="97"/>
                  </a:cubicBezTo>
                  <a:cubicBezTo>
                    <a:pt x="2" y="96"/>
                    <a:pt x="0" y="92"/>
                    <a:pt x="1" y="89"/>
                  </a:cubicBezTo>
                  <a:cubicBezTo>
                    <a:pt x="25" y="5"/>
                    <a:pt x="25" y="5"/>
                    <a:pt x="25" y="5"/>
                  </a:cubicBezTo>
                  <a:cubicBezTo>
                    <a:pt x="26" y="2"/>
                    <a:pt x="30" y="0"/>
                    <a:pt x="33" y="1"/>
                  </a:cubicBezTo>
                  <a:cubicBezTo>
                    <a:pt x="36" y="2"/>
                    <a:pt x="38" y="5"/>
                    <a:pt x="37" y="8"/>
                  </a:cubicBezTo>
                  <a:cubicBezTo>
                    <a:pt x="13" y="92"/>
                    <a:pt x="13" y="92"/>
                    <a:pt x="13" y="92"/>
                  </a:cubicBezTo>
                  <a:cubicBezTo>
                    <a:pt x="12" y="95"/>
                    <a:pt x="10"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06" name="Rectangle 105">
            <a:extLst>
              <a:ext uri="{FF2B5EF4-FFF2-40B4-BE49-F238E27FC236}">
                <a16:creationId xmlns:a16="http://schemas.microsoft.com/office/drawing/2014/main" id="{980CE949-B4C1-4EC6-AB30-BAB6ECB36A54}"/>
              </a:ext>
            </a:extLst>
          </p:cNvPr>
          <p:cNvSpPr/>
          <p:nvPr/>
        </p:nvSpPr>
        <p:spPr>
          <a:xfrm>
            <a:off x="170566" y="1606278"/>
            <a:ext cx="5449265" cy="1172509"/>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Client</a:t>
            </a:r>
            <a:r>
              <a:rPr kumimoji="0" lang="en-US" sz="1200" b="1" i="0" u="none" strike="noStrike" kern="1200" cap="none" spc="0" normalizeH="0" baseline="0" noProof="0">
                <a:ln>
                  <a:noFill/>
                </a:ln>
                <a:solidFill>
                  <a:srgbClr val="7500C0"/>
                </a:solidFill>
                <a:effectLst/>
                <a:uLnTx/>
                <a:uFillTx/>
                <a:latin typeface="Graphik"/>
                <a:ea typeface="+mn-ea"/>
                <a:cs typeface="+mn-cs"/>
              </a:rPr>
              <a:t> </a:t>
            </a:r>
            <a:r>
              <a:rPr kumimoji="0" lang="en-US" sz="1200" b="0" i="0" u="none" strike="noStrike" kern="1200" cap="none" spc="0" normalizeH="0" baseline="0" noProof="0">
                <a:ln>
                  <a:noFill/>
                </a:ln>
                <a:solidFill>
                  <a:srgbClr val="000000"/>
                </a:solidFill>
                <a:effectLst/>
                <a:uLnTx/>
                <a:uFillTx/>
                <a:latin typeface="Graphik"/>
                <a:ea typeface="+mn-ea"/>
                <a:cs typeface="+mn-cs"/>
              </a:rPr>
              <a:t>is a Qatar oil major</a:t>
            </a:r>
          </a:p>
          <a:p>
            <a:pPr marL="0" marR="0" lvl="0" indent="0" algn="l" defTabSz="914400" rtl="0" eaLnBrk="1" fontAlgn="auto" latinLnBrk="0" hangingPunct="1">
              <a:lnSpc>
                <a:spcPct val="100000"/>
              </a:lnSpc>
              <a:spcBef>
                <a:spcPts val="100"/>
              </a:spcBef>
              <a:spcAft>
                <a:spcPts val="1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108" name="Rectangle 107">
            <a:extLst>
              <a:ext uri="{FF2B5EF4-FFF2-40B4-BE49-F238E27FC236}">
                <a16:creationId xmlns:a16="http://schemas.microsoft.com/office/drawing/2014/main" id="{7C951EA1-8FAC-445F-BE3B-211423B533AE}"/>
              </a:ext>
            </a:extLst>
          </p:cNvPr>
          <p:cNvSpPr/>
          <p:nvPr/>
        </p:nvSpPr>
        <p:spPr>
          <a:xfrm>
            <a:off x="6334370" y="1810013"/>
            <a:ext cx="5766118" cy="254420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90000"/>
              </a:lnSpc>
              <a:spcBef>
                <a:spcPts val="100"/>
              </a:spcBef>
              <a:spcAft>
                <a:spcPts val="0"/>
              </a:spcAft>
              <a:buClr>
                <a:srgbClr val="000000"/>
              </a:buClr>
              <a:buSzTx/>
              <a:buFontTx/>
              <a:buNone/>
              <a:tabLst>
                <a:tab pos="1143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The program helped the client understand the level, strengths, weakness, areas of improvement of each division of the organization. Major areas covered were : </a:t>
            </a:r>
          </a:p>
          <a:p>
            <a:pPr marL="628650" marR="0" lvl="1" indent="-171450" algn="l" defTabSz="914400" rtl="0" eaLnBrk="1" fontAlgn="auto" latinLnBrk="0" hangingPunct="1">
              <a:lnSpc>
                <a:spcPct val="90000"/>
              </a:lnSpc>
              <a:spcBef>
                <a:spcPts val="100"/>
              </a:spcBef>
              <a:spcAft>
                <a:spcPts val="0"/>
              </a:spcAft>
              <a:buClr>
                <a:srgbClr val="000000"/>
              </a:buClr>
              <a:buSzTx/>
              <a:buFont typeface="Arial" panose="020B0604020202020204" pitchFamily="34" charset="0"/>
              <a:buChar char="•"/>
              <a:tabLst>
                <a:tab pos="1143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Asset Register</a:t>
            </a:r>
          </a:p>
          <a:p>
            <a:pPr marL="628650" marR="0" lvl="1" indent="-171450" algn="l" defTabSz="914400" rtl="0" eaLnBrk="1" fontAlgn="auto" latinLnBrk="0" hangingPunct="1">
              <a:lnSpc>
                <a:spcPct val="90000"/>
              </a:lnSpc>
              <a:spcBef>
                <a:spcPts val="100"/>
              </a:spcBef>
              <a:spcAft>
                <a:spcPts val="0"/>
              </a:spcAft>
              <a:buClr>
                <a:srgbClr val="000000"/>
              </a:buClr>
              <a:buSzTx/>
              <a:buFont typeface="Arial" panose="020B0604020202020204" pitchFamily="34" charset="0"/>
              <a:buChar char="•"/>
              <a:tabLst>
                <a:tab pos="1143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Maintenance Strategy</a:t>
            </a:r>
          </a:p>
          <a:p>
            <a:pPr marL="628650" marR="0" lvl="1" indent="-171450" algn="l" defTabSz="914400" rtl="0" eaLnBrk="1" fontAlgn="auto" latinLnBrk="0" hangingPunct="1">
              <a:lnSpc>
                <a:spcPct val="90000"/>
              </a:lnSpc>
              <a:spcBef>
                <a:spcPts val="100"/>
              </a:spcBef>
              <a:spcAft>
                <a:spcPts val="0"/>
              </a:spcAft>
              <a:buClr>
                <a:srgbClr val="000000"/>
              </a:buClr>
              <a:buSzTx/>
              <a:buFont typeface="Arial" panose="020B0604020202020204" pitchFamily="34" charset="0"/>
              <a:buChar char="•"/>
              <a:tabLst>
                <a:tab pos="1143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Predictive Maintenance</a:t>
            </a:r>
          </a:p>
          <a:p>
            <a:pPr marL="628650" marR="0" lvl="1" indent="-171450" algn="l" defTabSz="914400" rtl="0" eaLnBrk="1" fontAlgn="auto" latinLnBrk="0" hangingPunct="1">
              <a:lnSpc>
                <a:spcPct val="90000"/>
              </a:lnSpc>
              <a:spcBef>
                <a:spcPts val="100"/>
              </a:spcBef>
              <a:spcAft>
                <a:spcPts val="0"/>
              </a:spcAft>
              <a:buClr>
                <a:srgbClr val="000000"/>
              </a:buClr>
              <a:buSzTx/>
              <a:buFont typeface="Arial" panose="020B0604020202020204" pitchFamily="34" charset="0"/>
              <a:buChar char="•"/>
              <a:tabLst>
                <a:tab pos="1143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Integrated Activity Planning</a:t>
            </a:r>
          </a:p>
          <a:p>
            <a:pPr marL="628650" marR="0" lvl="1" indent="-171450" algn="l" defTabSz="914400" rtl="0" eaLnBrk="1" fontAlgn="auto" latinLnBrk="0" hangingPunct="1">
              <a:lnSpc>
                <a:spcPct val="90000"/>
              </a:lnSpc>
              <a:spcBef>
                <a:spcPts val="100"/>
              </a:spcBef>
              <a:spcAft>
                <a:spcPts val="0"/>
              </a:spcAft>
              <a:buClr>
                <a:srgbClr val="000000"/>
              </a:buClr>
              <a:buSzTx/>
              <a:buFont typeface="Arial" panose="020B0604020202020204" pitchFamily="34" charset="0"/>
              <a:buChar char="•"/>
              <a:tabLst>
                <a:tab pos="1143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Management Of Change</a:t>
            </a:r>
          </a:p>
          <a:p>
            <a:pPr marL="628650" marR="0" lvl="1" indent="-171450" algn="l" defTabSz="914400" rtl="0" eaLnBrk="1" fontAlgn="auto" latinLnBrk="0" hangingPunct="1">
              <a:lnSpc>
                <a:spcPct val="90000"/>
              </a:lnSpc>
              <a:spcBef>
                <a:spcPts val="100"/>
              </a:spcBef>
              <a:spcAft>
                <a:spcPts val="0"/>
              </a:spcAft>
              <a:buClr>
                <a:srgbClr val="000000"/>
              </a:buClr>
              <a:buSzTx/>
              <a:buFont typeface="Arial" panose="020B0604020202020204" pitchFamily="34" charset="0"/>
              <a:buChar char="•"/>
              <a:tabLst>
                <a:tab pos="1143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Material Planning And Management</a:t>
            </a:r>
          </a:p>
          <a:p>
            <a:pPr marL="628650" marR="0" lvl="1" indent="-171450" algn="l" defTabSz="914400" rtl="0" eaLnBrk="1" fontAlgn="auto" latinLnBrk="0" hangingPunct="1">
              <a:lnSpc>
                <a:spcPct val="90000"/>
              </a:lnSpc>
              <a:spcBef>
                <a:spcPts val="100"/>
              </a:spcBef>
              <a:spcAft>
                <a:spcPts val="0"/>
              </a:spcAft>
              <a:buClr>
                <a:srgbClr val="000000"/>
              </a:buClr>
              <a:buSzTx/>
              <a:buFont typeface="Arial" panose="020B0604020202020204" pitchFamily="34" charset="0"/>
              <a:buChar char="•"/>
              <a:tabLst>
                <a:tab pos="1143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Asset Information Management</a:t>
            </a:r>
          </a:p>
          <a:p>
            <a:pPr marL="628650" marR="0" lvl="1" indent="-171450" algn="l" defTabSz="914400" rtl="0" eaLnBrk="1" fontAlgn="auto" latinLnBrk="0" hangingPunct="1">
              <a:lnSpc>
                <a:spcPct val="90000"/>
              </a:lnSpc>
              <a:spcBef>
                <a:spcPts val="100"/>
              </a:spcBef>
              <a:spcAft>
                <a:spcPts val="0"/>
              </a:spcAft>
              <a:buClr>
                <a:srgbClr val="000000"/>
              </a:buClr>
              <a:buSzTx/>
              <a:buFont typeface="Arial" panose="020B0604020202020204" pitchFamily="34" charset="0"/>
              <a:buChar char="•"/>
              <a:tabLst>
                <a:tab pos="1143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Technology Enablement</a:t>
            </a:r>
          </a:p>
          <a:p>
            <a:pPr marL="628650" marR="0" lvl="1" indent="-171450" algn="l" defTabSz="914400" rtl="0" eaLnBrk="1" fontAlgn="auto" latinLnBrk="0" hangingPunct="1">
              <a:lnSpc>
                <a:spcPct val="90000"/>
              </a:lnSpc>
              <a:spcBef>
                <a:spcPts val="100"/>
              </a:spcBef>
              <a:spcAft>
                <a:spcPts val="0"/>
              </a:spcAft>
              <a:buClr>
                <a:srgbClr val="000000"/>
              </a:buClr>
              <a:buSzTx/>
              <a:buFont typeface="Arial" panose="020B0604020202020204" pitchFamily="34" charset="0"/>
              <a:buChar char="•"/>
              <a:tabLst>
                <a:tab pos="1143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Operator Care and Field Services</a:t>
            </a:r>
          </a:p>
          <a:p>
            <a:pPr marL="628650" marR="0" lvl="1" indent="-171450" algn="l" defTabSz="914400" rtl="0" eaLnBrk="1" fontAlgn="auto" latinLnBrk="0" hangingPunct="1">
              <a:lnSpc>
                <a:spcPct val="90000"/>
              </a:lnSpc>
              <a:spcBef>
                <a:spcPts val="100"/>
              </a:spcBef>
              <a:spcAft>
                <a:spcPts val="0"/>
              </a:spcAft>
              <a:buClr>
                <a:srgbClr val="000000"/>
              </a:buClr>
              <a:buSzTx/>
              <a:buFont typeface="Arial" panose="020B0604020202020204" pitchFamily="34" charset="0"/>
              <a:buChar char="•"/>
              <a:tabLst>
                <a:tab pos="1143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Organizational Alignment and performance Management</a:t>
            </a:r>
          </a:p>
        </p:txBody>
      </p:sp>
      <p:sp>
        <p:nvSpPr>
          <p:cNvPr id="109" name="Rectangle 108">
            <a:extLst>
              <a:ext uri="{FF2B5EF4-FFF2-40B4-BE49-F238E27FC236}">
                <a16:creationId xmlns:a16="http://schemas.microsoft.com/office/drawing/2014/main" id="{250ADB68-3DD5-49E5-80E9-695F4CFDCC50}"/>
              </a:ext>
            </a:extLst>
          </p:cNvPr>
          <p:cNvSpPr/>
          <p:nvPr/>
        </p:nvSpPr>
        <p:spPr>
          <a:xfrm>
            <a:off x="6429751" y="5099705"/>
            <a:ext cx="5420016" cy="1022835"/>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400" rtl="0" eaLnBrk="1" fontAlgn="base" latinLnBrk="0" hangingPunct="1">
              <a:lnSpc>
                <a:spcPct val="100000"/>
              </a:lnSpc>
              <a:spcBef>
                <a:spcPts val="300"/>
              </a:spcBef>
              <a:spcAft>
                <a:spcPts val="300"/>
              </a:spcAft>
              <a:buClrTx/>
              <a:buSzPts val="1000"/>
              <a:buFont typeface="Arial" panose="020B0604020202020204" pitchFamily="34" charset="0"/>
              <a:buChar char="•"/>
              <a:tabLst>
                <a:tab pos="122238" algn="l"/>
                <a:tab pos="457200" algn="l"/>
              </a:tabLst>
              <a:defRPr/>
            </a:pPr>
            <a:r>
              <a:rPr kumimoji="0" lang="en-US" sz="1200" b="0" i="0" u="none" strike="noStrike" kern="1200" cap="none" spc="0" normalizeH="0" baseline="0" noProof="0">
                <a:ln>
                  <a:noFill/>
                </a:ln>
                <a:solidFill>
                  <a:srgbClr val="000000"/>
                </a:solidFill>
                <a:effectLst/>
                <a:uLnTx/>
                <a:uFillTx/>
                <a:latin typeface="Graphik"/>
                <a:ea typeface="Times New Roman" pitchFamily="18" charset="0"/>
                <a:cs typeface="Arial Unicode MS" pitchFamily="34" charset="-128"/>
              </a:rPr>
              <a:t>A 2-stage roadmap was prepared for each division to help them achieve global benchmarks in their respective areas</a:t>
            </a:r>
          </a:p>
        </p:txBody>
      </p:sp>
      <p:sp>
        <p:nvSpPr>
          <p:cNvPr id="110" name="Rectangle 109">
            <a:extLst>
              <a:ext uri="{FF2B5EF4-FFF2-40B4-BE49-F238E27FC236}">
                <a16:creationId xmlns:a16="http://schemas.microsoft.com/office/drawing/2014/main" id="{00BCD221-7A9A-475D-905F-7A92EC85EA15}"/>
              </a:ext>
            </a:extLst>
          </p:cNvPr>
          <p:cNvSpPr/>
          <p:nvPr/>
        </p:nvSpPr>
        <p:spPr>
          <a:xfrm>
            <a:off x="170566" y="3473103"/>
            <a:ext cx="5870388" cy="2298797"/>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90500" marR="0" lvl="0" indent="-190500" algn="l" defTabSz="914400" rtl="0" eaLnBrk="1" fontAlgn="auto" latinLnBrk="0" hangingPunct="1">
              <a:lnSpc>
                <a:spcPct val="100000"/>
              </a:lnSpc>
              <a:spcBef>
                <a:spcPts val="100"/>
              </a:spcBef>
              <a:spcAft>
                <a:spcPts val="0"/>
              </a:spcAft>
              <a:buClr>
                <a:srgbClr val="000000"/>
              </a:buClr>
              <a:buSzTx/>
              <a:buFont typeface="Arial" panose="020B0604020202020204" pitchFamily="34" charset="0"/>
              <a:buChar char="•"/>
              <a:tabLst>
                <a:tab pos="190500" algn="l"/>
                <a:tab pos="714375" algn="l"/>
                <a:tab pos="809625" algn="l"/>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Accenture was asked to perform a</a:t>
            </a:r>
            <a:r>
              <a:rPr kumimoji="0" lang="en-GB" sz="1200" b="0" i="0" u="none" strike="noStrike" kern="1200" cap="none" spc="0" normalizeH="0" baseline="0" noProof="0">
                <a:ln>
                  <a:noFill/>
                </a:ln>
                <a:solidFill>
                  <a:srgbClr val="000000"/>
                </a:solidFill>
                <a:effectLst/>
                <a:uLnTx/>
                <a:uFillTx/>
                <a:latin typeface="Graphik"/>
                <a:ea typeface="+mn-ea"/>
                <a:cs typeface="+mn-cs"/>
              </a:rPr>
              <a:t> diagnostic to understand the current organisation and capability, compare to industry practice and jointly develop and agree the improvement roadmap</a:t>
            </a:r>
            <a:endParaRPr kumimoji="0" lang="en-US" sz="1200" b="0" i="0" u="none" strike="noStrike" kern="1200" cap="none" spc="0" normalizeH="0" baseline="0" noProof="0">
              <a:ln>
                <a:noFill/>
              </a:ln>
              <a:solidFill>
                <a:srgbClr val="000000"/>
              </a:solidFill>
              <a:effectLst/>
              <a:uLnTx/>
              <a:uFillTx/>
              <a:latin typeface="Graphik"/>
              <a:ea typeface="+mn-ea"/>
              <a:cs typeface="+mn-cs"/>
            </a:endParaRPr>
          </a:p>
          <a:p>
            <a:pPr marL="190500" marR="0" lvl="0" indent="-190500" algn="l" defTabSz="914400" rtl="0" eaLnBrk="1" fontAlgn="auto" latinLnBrk="0" hangingPunct="1">
              <a:lnSpc>
                <a:spcPct val="100000"/>
              </a:lnSpc>
              <a:spcBef>
                <a:spcPts val="100"/>
              </a:spcBef>
              <a:spcAft>
                <a:spcPts val="0"/>
              </a:spcAft>
              <a:buClr>
                <a:srgbClr val="000000"/>
              </a:buClr>
              <a:buSzTx/>
              <a:buFont typeface="Arial" panose="020B0604020202020204" pitchFamily="34" charset="0"/>
              <a:buChar char="•"/>
              <a:tabLst>
                <a:tab pos="190500" algn="l"/>
                <a:tab pos="714375" algn="l"/>
                <a:tab pos="809625" algn="l"/>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In the first weeks we mapped the AS-IS situation with quantitative and qualitative data across Contractor management, Shutdown management, Equipment Performance Monitoring, Maintenance Execution, Asset Integrity Management, Equipment Specific Strategy, Maintenance Planning and Scheduling</a:t>
            </a:r>
          </a:p>
          <a:p>
            <a:pPr marL="190500" marR="0" lvl="0" indent="-190500" algn="l" defTabSz="914400" rtl="0" eaLnBrk="1" fontAlgn="auto" latinLnBrk="0" hangingPunct="1">
              <a:lnSpc>
                <a:spcPct val="100000"/>
              </a:lnSpc>
              <a:spcBef>
                <a:spcPts val="100"/>
              </a:spcBef>
              <a:spcAft>
                <a:spcPts val="0"/>
              </a:spcAft>
              <a:buClr>
                <a:srgbClr val="000000"/>
              </a:buClr>
              <a:buSzTx/>
              <a:buFont typeface="Arial" panose="020B0604020202020204" pitchFamily="34" charset="0"/>
              <a:buChar char="•"/>
              <a:tabLst>
                <a:tab pos="190500" algn="l"/>
                <a:tab pos="714375" algn="l"/>
                <a:tab pos="809625" algn="l"/>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Accenture discussed the current situation with the client and developed a roadmap</a:t>
            </a:r>
          </a:p>
        </p:txBody>
      </p:sp>
    </p:spTree>
    <p:extLst>
      <p:ext uri="{BB962C8B-B14F-4D97-AF65-F5344CB8AC3E}">
        <p14:creationId xmlns:p14="http://schemas.microsoft.com/office/powerpoint/2010/main" val="61748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on a snowy mountain&#10;&#10;AI-generated content may be incorrect.">
            <a:extLst>
              <a:ext uri="{FF2B5EF4-FFF2-40B4-BE49-F238E27FC236}">
                <a16:creationId xmlns:a16="http://schemas.microsoft.com/office/drawing/2014/main" id="{17483123-8A8A-A756-ECDA-9B65B297EA77}"/>
              </a:ext>
            </a:extLst>
          </p:cNvPr>
          <p:cNvPicPr>
            <a:picLocks noChangeAspect="1"/>
          </p:cNvPicPr>
          <p:nvPr/>
        </p:nvPicPr>
        <p:blipFill>
          <a:blip r:embed="rId2">
            <a:extLst>
              <a:ext uri="{28A0092B-C50C-407E-A947-70E740481C1C}">
                <a14:useLocalDpi xmlns:a14="http://schemas.microsoft.com/office/drawing/2010/main" val="0"/>
              </a:ext>
            </a:extLst>
          </a:blip>
          <a:srcRect t="12223" b="3191"/>
          <a:stretch/>
        </p:blipFill>
        <p:spPr>
          <a:xfrm>
            <a:off x="20" y="10"/>
            <a:ext cx="12191980" cy="6857990"/>
          </a:xfrm>
          <a:prstGeom prst="rect">
            <a:avLst/>
          </a:prstGeom>
          <a:noFill/>
          <a:effectLst/>
        </p:spPr>
      </p:pic>
      <p:sp>
        <p:nvSpPr>
          <p:cNvPr id="4" name="Title 2">
            <a:extLst>
              <a:ext uri="{FF2B5EF4-FFF2-40B4-BE49-F238E27FC236}">
                <a16:creationId xmlns:a16="http://schemas.microsoft.com/office/drawing/2014/main" id="{84E95B73-7DD2-259A-2D60-B7068B8B3674}"/>
              </a:ext>
            </a:extLst>
          </p:cNvPr>
          <p:cNvSpPr txBox="1">
            <a:spLocks/>
          </p:cNvSpPr>
          <p:nvPr/>
        </p:nvSpPr>
        <p:spPr bwMode="white">
          <a:xfrm>
            <a:off x="320191" y="834711"/>
            <a:ext cx="5383923" cy="277195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pPr>
              <a:defRPr/>
            </a:pPr>
            <a:r>
              <a:rPr kumimoji="0" lang="en-GB" sz="6000" u="none" strike="noStrike" kern="1200" cap="none" spc="-150" normalizeH="0" baseline="0" noProof="0" dirty="0">
                <a:ln>
                  <a:noFill/>
                </a:ln>
                <a:effectLst/>
                <a:uLnTx/>
                <a:uFillTx/>
                <a:latin typeface="Graphik Semibold"/>
              </a:rPr>
              <a:t>THANK YOU</a:t>
            </a:r>
            <a:endParaRPr lang="en-GB" sz="6000" spc="-150" noProof="0" dirty="0">
              <a:solidFill>
                <a:srgbClr val="000000"/>
              </a:solidFill>
              <a:latin typeface="Graphik Semibold"/>
            </a:endParaRPr>
          </a:p>
          <a:p>
            <a:pPr>
              <a:defRPr/>
            </a:pPr>
            <a:endParaRPr kumimoji="0" lang="en-GB" sz="6000" u="none" strike="noStrike" kern="1200" cap="none" spc="-150" normalizeH="0" baseline="0" noProof="0" dirty="0">
              <a:ln>
                <a:noFill/>
              </a:ln>
              <a:solidFill>
                <a:srgbClr val="000000"/>
              </a:solidFill>
              <a:effectLst/>
              <a:uLnTx/>
              <a:uFillTx/>
              <a:latin typeface="Graphik Semibold"/>
            </a:endParaRPr>
          </a:p>
        </p:txBody>
      </p:sp>
    </p:spTree>
    <p:extLst>
      <p:ext uri="{BB962C8B-B14F-4D97-AF65-F5344CB8AC3E}">
        <p14:creationId xmlns:p14="http://schemas.microsoft.com/office/powerpoint/2010/main" val="1095727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 54">
            <a:extLst>
              <a:ext uri="{FF2B5EF4-FFF2-40B4-BE49-F238E27FC236}">
                <a16:creationId xmlns:a16="http://schemas.microsoft.com/office/drawing/2014/main" id="{37ED126D-AAE4-4530-B96E-7232B52F9901}"/>
              </a:ext>
            </a:extLst>
          </p:cNvPr>
          <p:cNvGraphicFramePr>
            <a:graphicFrameLocks noGrp="1"/>
          </p:cNvGraphicFramePr>
          <p:nvPr/>
        </p:nvGraphicFramePr>
        <p:xfrm>
          <a:off x="118753" y="1114728"/>
          <a:ext cx="11855494" cy="5725172"/>
        </p:xfrm>
        <a:graphic>
          <a:graphicData uri="http://schemas.openxmlformats.org/drawingml/2006/table">
            <a:tbl>
              <a:tblPr firstRow="1" bandRow="1">
                <a:tableStyleId>{2D5ABB26-0587-4C30-8999-92F81FD0307C}</a:tableStyleId>
              </a:tblPr>
              <a:tblGrid>
                <a:gridCol w="224147">
                  <a:extLst>
                    <a:ext uri="{9D8B030D-6E8A-4147-A177-3AD203B41FA5}">
                      <a16:colId xmlns:a16="http://schemas.microsoft.com/office/drawing/2014/main" val="2243558349"/>
                    </a:ext>
                  </a:extLst>
                </a:gridCol>
                <a:gridCol w="1188720">
                  <a:extLst>
                    <a:ext uri="{9D8B030D-6E8A-4147-A177-3AD203B41FA5}">
                      <a16:colId xmlns:a16="http://schemas.microsoft.com/office/drawing/2014/main" val="2810084504"/>
                    </a:ext>
                  </a:extLst>
                </a:gridCol>
                <a:gridCol w="1005840">
                  <a:extLst>
                    <a:ext uri="{9D8B030D-6E8A-4147-A177-3AD203B41FA5}">
                      <a16:colId xmlns:a16="http://schemas.microsoft.com/office/drawing/2014/main" val="4137510392"/>
                    </a:ext>
                  </a:extLst>
                </a:gridCol>
                <a:gridCol w="3359889">
                  <a:extLst>
                    <a:ext uri="{9D8B030D-6E8A-4147-A177-3AD203B41FA5}">
                      <a16:colId xmlns:a16="http://schemas.microsoft.com/office/drawing/2014/main" val="1040395202"/>
                    </a:ext>
                  </a:extLst>
                </a:gridCol>
                <a:gridCol w="2636874">
                  <a:extLst>
                    <a:ext uri="{9D8B030D-6E8A-4147-A177-3AD203B41FA5}">
                      <a16:colId xmlns:a16="http://schemas.microsoft.com/office/drawing/2014/main" val="3677783980"/>
                    </a:ext>
                  </a:extLst>
                </a:gridCol>
                <a:gridCol w="599128">
                  <a:extLst>
                    <a:ext uri="{9D8B030D-6E8A-4147-A177-3AD203B41FA5}">
                      <a16:colId xmlns:a16="http://schemas.microsoft.com/office/drawing/2014/main" val="1108209513"/>
                    </a:ext>
                  </a:extLst>
                </a:gridCol>
                <a:gridCol w="895763">
                  <a:extLst>
                    <a:ext uri="{9D8B030D-6E8A-4147-A177-3AD203B41FA5}">
                      <a16:colId xmlns:a16="http://schemas.microsoft.com/office/drawing/2014/main" val="1841009751"/>
                    </a:ext>
                  </a:extLst>
                </a:gridCol>
                <a:gridCol w="989535">
                  <a:extLst>
                    <a:ext uri="{9D8B030D-6E8A-4147-A177-3AD203B41FA5}">
                      <a16:colId xmlns:a16="http://schemas.microsoft.com/office/drawing/2014/main" val="4196564683"/>
                    </a:ext>
                  </a:extLst>
                </a:gridCol>
                <a:gridCol w="742630">
                  <a:extLst>
                    <a:ext uri="{9D8B030D-6E8A-4147-A177-3AD203B41FA5}">
                      <a16:colId xmlns:a16="http://schemas.microsoft.com/office/drawing/2014/main" val="998886048"/>
                    </a:ext>
                  </a:extLst>
                </a:gridCol>
                <a:gridCol w="212968">
                  <a:extLst>
                    <a:ext uri="{9D8B030D-6E8A-4147-A177-3AD203B41FA5}">
                      <a16:colId xmlns:a16="http://schemas.microsoft.com/office/drawing/2014/main" val="456641327"/>
                    </a:ext>
                  </a:extLst>
                </a:gridCol>
              </a:tblGrid>
              <a:tr h="327932">
                <a:tc>
                  <a:txBody>
                    <a:bodyPr/>
                    <a:lstStyle/>
                    <a:p>
                      <a:r>
                        <a:rPr lang="en-US" sz="16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b="1">
                          <a:solidFill>
                            <a:schemeClr val="tx1"/>
                          </a:solidFill>
                          <a:latin typeface="+mn-lt"/>
                        </a:rPr>
                        <a:t>Project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b="1">
                          <a:solidFill>
                            <a:schemeClr val="tx1">
                              <a:lumMod val="65000"/>
                              <a:lumOff val="35000"/>
                            </a:schemeClr>
                          </a:solidFill>
                          <a:latin typeface="+mn-lt"/>
                        </a:rPr>
                        <a:t>Industry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chemeClr val="tx1">
                              <a:lumMod val="65000"/>
                              <a:lumOff val="35000"/>
                            </a:schemeClr>
                          </a:solidFill>
                          <a:latin typeface="+mn-lt"/>
                        </a:rPr>
                        <a:t>Description</a:t>
                      </a:r>
                    </a:p>
                  </a:txBody>
                  <a:tcPr marL="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kern="1200">
                          <a:solidFill>
                            <a:schemeClr val="tx1">
                              <a:lumMod val="65000"/>
                              <a:lumOff val="35000"/>
                            </a:schemeClr>
                          </a:solidFill>
                          <a:latin typeface="+mn-lt"/>
                          <a:ea typeface="+mn-ea"/>
                          <a:cs typeface="+mn-cs"/>
                        </a:rPr>
                        <a:t>Value Unlocked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252530"/>
                  </a:ext>
                </a:extLst>
              </a:tr>
              <a:tr h="984046">
                <a:tc>
                  <a:txBody>
                    <a:bodyPr/>
                    <a:lstStyle/>
                    <a:p>
                      <a:pPr marL="0" algn="l" defTabSz="914377" rtl="0" eaLnBrk="1" latinLnBrk="0" hangingPunct="1"/>
                      <a:r>
                        <a:rPr lang="en-US" sz="1000" b="0" kern="1200">
                          <a:solidFill>
                            <a:schemeClr val="tx1"/>
                          </a:solidFill>
                          <a:latin typeface="+mn-lt"/>
                          <a:ea typeface="+mn-ea"/>
                          <a:cs typeface="+mn-cs"/>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b="1" i="0" kern="1200">
                          <a:solidFill>
                            <a:schemeClr val="tx1"/>
                          </a:solidFill>
                          <a:latin typeface="+mn-lt"/>
                          <a:ea typeface="+mn-ea"/>
                          <a:cs typeface="+mn-cs"/>
                        </a:rPr>
                        <a:t>Maintenance tactics 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b="0" dirty="0">
                          <a:solidFill>
                            <a:schemeClr val="tx1">
                              <a:lumMod val="65000"/>
                              <a:lumOff val="35000"/>
                            </a:schemeClr>
                          </a:solidFill>
                          <a:latin typeface="+mn-lt"/>
                        </a:rPr>
                        <a:t>Metal &amp; Mining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sz="800" b="1" i="0" u="none" strike="noStrike" kern="0" cap="none" spc="0" normalizeH="0" baseline="0" noProof="0" dirty="0">
                          <a:ln>
                            <a:noFill/>
                          </a:ln>
                          <a:solidFill>
                            <a:schemeClr val="tx1"/>
                          </a:solidFill>
                          <a:effectLst/>
                          <a:uLnTx/>
                          <a:uFillTx/>
                          <a:latin typeface="+mn-lt"/>
                          <a:ea typeface="+mn-ea"/>
                          <a:cs typeface="+mn-cs"/>
                        </a:rPr>
                        <a:t>Develop Playbook </a:t>
                      </a:r>
                      <a:r>
                        <a:rPr kumimoji="0" lang="en-US" sz="800" b="0" i="0" u="none" strike="noStrike" kern="0" cap="none" spc="0" normalizeH="0" baseline="0" noProof="0" dirty="0">
                          <a:ln>
                            <a:noFill/>
                          </a:ln>
                          <a:solidFill>
                            <a:schemeClr val="tx1"/>
                          </a:solidFill>
                          <a:effectLst/>
                          <a:uLnTx/>
                          <a:uFillTx/>
                          <a:latin typeface="+mn-lt"/>
                          <a:ea typeface="+mn-ea"/>
                          <a:cs typeface="+mn-cs"/>
                        </a:rPr>
                        <a:t>for Asset Maintenance Tactics</a:t>
                      </a:r>
                    </a:p>
                    <a:p>
                      <a:pPr marL="171450" marR="0" lvl="0"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sz="800" b="0" i="0" u="none" strike="noStrike" kern="0" cap="none" spc="0" normalizeH="0" baseline="0" noProof="0" dirty="0">
                          <a:ln>
                            <a:noFill/>
                          </a:ln>
                          <a:solidFill>
                            <a:schemeClr val="tx1"/>
                          </a:solidFill>
                          <a:effectLst/>
                          <a:uLnTx/>
                          <a:uFillTx/>
                          <a:latin typeface="+mn-lt"/>
                          <a:ea typeface="+mn-ea"/>
                          <a:cs typeface="+mn-cs"/>
                        </a:rPr>
                        <a:t>Approach &amp; detailed activities to conduct asset tactics review</a:t>
                      </a:r>
                    </a:p>
                    <a:p>
                      <a:pPr marL="171450" marR="0" lvl="0"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sz="800" b="1" i="0" u="none" strike="noStrike" kern="0" cap="none" spc="0" normalizeH="0" baseline="0" noProof="0" dirty="0">
                          <a:ln>
                            <a:noFill/>
                          </a:ln>
                          <a:solidFill>
                            <a:schemeClr val="tx1"/>
                          </a:solidFill>
                          <a:effectLst/>
                          <a:uLnTx/>
                          <a:uFillTx/>
                          <a:latin typeface="+mn-lt"/>
                          <a:ea typeface="+mn-ea"/>
                          <a:cs typeface="+mn-cs"/>
                        </a:rPr>
                        <a:t>Frameworks, decision criterion</a:t>
                      </a:r>
                      <a:r>
                        <a:rPr kumimoji="0" lang="en-US" sz="800" b="0" i="0" u="none" strike="noStrike" kern="0" cap="none" spc="0" normalizeH="0" baseline="0" noProof="0" dirty="0">
                          <a:ln>
                            <a:noFill/>
                          </a:ln>
                          <a:solidFill>
                            <a:schemeClr val="tx1"/>
                          </a:solidFill>
                          <a:effectLst/>
                          <a:uLnTx/>
                          <a:uFillTx/>
                          <a:latin typeface="+mn-lt"/>
                          <a:ea typeface="+mn-ea"/>
                          <a:cs typeface="+mn-cs"/>
                        </a:rPr>
                        <a:t> &amp; processes to be used</a:t>
                      </a:r>
                    </a:p>
                    <a:p>
                      <a:pPr marL="171450" marR="0" lvl="0"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sz="800" b="1" i="0" u="none" strike="noStrike" kern="0" cap="none" spc="0" normalizeH="0" baseline="0" noProof="0" dirty="0">
                          <a:ln>
                            <a:noFill/>
                          </a:ln>
                          <a:solidFill>
                            <a:schemeClr val="tx1"/>
                          </a:solidFill>
                          <a:effectLst/>
                          <a:uLnTx/>
                          <a:uFillTx/>
                          <a:latin typeface="+mn-lt"/>
                          <a:ea typeface="+mn-ea"/>
                          <a:cs typeface="+mn-cs"/>
                        </a:rPr>
                        <a:t>Site Diagnostics and Implementation</a:t>
                      </a:r>
                      <a:endParaRPr kumimoji="0" lang="en-US" sz="800" b="0" i="0" u="none" strike="noStrike" kern="0" cap="none" spc="0" normalizeH="0" baseline="0" noProof="0" dirty="0">
                        <a:ln>
                          <a:noFill/>
                        </a:ln>
                        <a:solidFill>
                          <a:schemeClr val="tx1"/>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Graphik" panose="020B0503030202060203" pitchFamily="34" charset="0"/>
                          <a:ea typeface="+mn-ea"/>
                          <a:cs typeface="+mn-cs"/>
                        </a:rPr>
                        <a:t>Increased asset availability </a:t>
                      </a:r>
                      <a:r>
                        <a:rPr kumimoji="0" lang="en-US" sz="8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leading to increased production</a:t>
                      </a:r>
                    </a:p>
                    <a:p>
                      <a:pPr marL="171450" marR="0" lvl="0"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Graphik" panose="020B0503030202060203" pitchFamily="34" charset="0"/>
                          <a:ea typeface="+mn-ea"/>
                          <a:cs typeface="+mn-cs"/>
                        </a:rPr>
                        <a:t>Reduced maintenance cost </a:t>
                      </a:r>
                      <a:r>
                        <a:rPr kumimoji="0" lang="en-US" sz="8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with reduction in breakdown maintenance</a:t>
                      </a:r>
                    </a:p>
                    <a:p>
                      <a:pPr marL="171450" marR="0" lvl="0"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Graphik" panose="020B0503030202060203" pitchFamily="34" charset="0"/>
                          <a:ea typeface="+mn-ea"/>
                          <a:cs typeface="+mn-cs"/>
                        </a:rPr>
                        <a:t>Improved maintenance planning </a:t>
                      </a:r>
                      <a:r>
                        <a:rPr kumimoji="0" lang="en-US" sz="8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with better material visibility &amp; manpower requirement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2209460"/>
                  </a:ext>
                </a:extLst>
              </a:tr>
              <a:tr h="1127144">
                <a:tc>
                  <a:txBody>
                    <a:bodyPr/>
                    <a:lstStyle/>
                    <a:p>
                      <a:r>
                        <a:rPr lang="en-US" sz="1000" b="0" i="0" kern="1200">
                          <a:solidFill>
                            <a:schemeClr val="tx1"/>
                          </a:solidFill>
                          <a:latin typeface="+mn-lt"/>
                          <a:ea typeface="+mn-ea"/>
                          <a:cs typeface="+mn-cs"/>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b="1" i="0" kern="1200">
                          <a:solidFill>
                            <a:schemeClr val="tx1"/>
                          </a:solidFill>
                          <a:latin typeface="+mn-lt"/>
                          <a:ea typeface="+mn-ea"/>
                          <a:cs typeface="+mn-cs"/>
                        </a:rPr>
                        <a:t>Maintenance strategy 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lumMod val="65000"/>
                              <a:lumOff val="35000"/>
                            </a:schemeClr>
                          </a:solidFill>
                          <a:latin typeface="+mn-lt"/>
                        </a:rPr>
                        <a:t>Metal &amp; Mining</a:t>
                      </a:r>
                    </a:p>
                    <a:p>
                      <a:pPr algn="l"/>
                      <a:endParaRPr lang="en-US" sz="1000" b="0" dirty="0">
                        <a:solidFill>
                          <a:schemeClr val="tx1">
                            <a:lumMod val="65000"/>
                            <a:lumOff val="35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4625" marR="0" lvl="0" indent="-174625" algn="l" defTabSz="914400" rtl="0" eaLnBrk="0" fontAlgn="auto" latinLnBrk="0" hangingPunct="0">
                        <a:lnSpc>
                          <a:spcPct val="120000"/>
                        </a:lnSpc>
                        <a:spcBef>
                          <a:spcPts val="100"/>
                        </a:spcBef>
                        <a:spcAft>
                          <a:spcPts val="100"/>
                        </a:spcAft>
                        <a:buClrTx/>
                        <a:buSzTx/>
                        <a:buFontTx/>
                        <a:buChar char="•"/>
                        <a:tabLst/>
                        <a:defRPr/>
                      </a:pPr>
                      <a:r>
                        <a:rPr kumimoji="0" lang="en-US" altLang="zh-HK" sz="800" b="1" i="0" u="none" strike="noStrike" kern="1200" cap="none" spc="0" normalizeH="0" baseline="0" noProof="0" dirty="0">
                          <a:ln>
                            <a:noFill/>
                          </a:ln>
                          <a:solidFill>
                            <a:srgbClr val="000000"/>
                          </a:solidFill>
                          <a:effectLst/>
                          <a:uLnTx/>
                          <a:uFillTx/>
                          <a:latin typeface="+mn-lt"/>
                          <a:ea typeface="+mn-ea"/>
                          <a:cs typeface="Arial" pitchFamily="34" charset="0"/>
                        </a:rPr>
                        <a:t>Reviewed existing maintenance practices </a:t>
                      </a:r>
                      <a:r>
                        <a:rPr kumimoji="0" lang="en-US" altLang="zh-HK" sz="800" b="0" i="0" u="none" strike="noStrike" kern="1200" cap="none" spc="0" normalizeH="0" baseline="0" noProof="0" dirty="0">
                          <a:ln>
                            <a:noFill/>
                          </a:ln>
                          <a:solidFill>
                            <a:srgbClr val="000000"/>
                          </a:solidFill>
                          <a:effectLst/>
                          <a:uLnTx/>
                          <a:uFillTx/>
                          <a:latin typeface="+mn-lt"/>
                          <a:ea typeface="+mn-ea"/>
                          <a:cs typeface="Arial" pitchFamily="34" charset="0"/>
                        </a:rPr>
                        <a:t>and benchmarked against industry leading practices</a:t>
                      </a:r>
                    </a:p>
                    <a:p>
                      <a:pPr marL="174625" marR="0" lvl="0" indent="-174625" algn="l" defTabSz="914400" rtl="0" eaLnBrk="0" fontAlgn="auto" latinLnBrk="0" hangingPunct="0">
                        <a:lnSpc>
                          <a:spcPct val="120000"/>
                        </a:lnSpc>
                        <a:spcBef>
                          <a:spcPts val="100"/>
                        </a:spcBef>
                        <a:spcAft>
                          <a:spcPts val="100"/>
                        </a:spcAft>
                        <a:buClrTx/>
                        <a:buSzTx/>
                        <a:buFontTx/>
                        <a:buChar char="•"/>
                        <a:tabLst/>
                        <a:defRPr/>
                      </a:pPr>
                      <a:r>
                        <a:rPr kumimoji="0" lang="en-US" sz="800" b="0" i="0" u="none" strike="noStrike" kern="0" cap="none" spc="0" normalizeH="0" baseline="0" noProof="0" dirty="0">
                          <a:ln>
                            <a:noFill/>
                          </a:ln>
                          <a:solidFill>
                            <a:srgbClr val="000000"/>
                          </a:solidFill>
                          <a:effectLst/>
                          <a:uLnTx/>
                          <a:uFillTx/>
                          <a:latin typeface="+mn-lt"/>
                          <a:ea typeface="+mn-ea"/>
                          <a:cs typeface="+mn-cs"/>
                        </a:rPr>
                        <a:t>Conducted a </a:t>
                      </a:r>
                      <a:r>
                        <a:rPr kumimoji="0" lang="en-US" sz="800" b="1" i="0" u="none" strike="noStrike" kern="0" cap="none" spc="0" normalizeH="0" baseline="0" noProof="0" dirty="0">
                          <a:ln>
                            <a:noFill/>
                          </a:ln>
                          <a:solidFill>
                            <a:srgbClr val="000000"/>
                          </a:solidFill>
                          <a:effectLst/>
                          <a:uLnTx/>
                          <a:uFillTx/>
                          <a:latin typeface="+mn-lt"/>
                          <a:ea typeface="+mn-ea"/>
                          <a:cs typeface="+mn-cs"/>
                        </a:rPr>
                        <a:t>review of total cost of maintenance </a:t>
                      </a:r>
                      <a:r>
                        <a:rPr kumimoji="0" lang="en-US" sz="800" b="0" i="0" u="none" strike="noStrike" kern="0" cap="none" spc="0" normalizeH="0" baseline="0" noProof="0" dirty="0">
                          <a:ln>
                            <a:noFill/>
                          </a:ln>
                          <a:solidFill>
                            <a:srgbClr val="000000"/>
                          </a:solidFill>
                          <a:effectLst/>
                          <a:uLnTx/>
                          <a:uFillTx/>
                          <a:latin typeface="+mn-lt"/>
                          <a:ea typeface="+mn-ea"/>
                          <a:cs typeface="+mn-cs"/>
                        </a:rPr>
                        <a:t>for mining equipment</a:t>
                      </a:r>
                    </a:p>
                    <a:p>
                      <a:pPr marL="174625" marR="0" lvl="0" indent="-174625" algn="l" defTabSz="914400" rtl="0" eaLnBrk="0" fontAlgn="auto" latinLnBrk="0" hangingPunct="0">
                        <a:lnSpc>
                          <a:spcPct val="120000"/>
                        </a:lnSpc>
                        <a:spcBef>
                          <a:spcPts val="100"/>
                        </a:spcBef>
                        <a:spcAft>
                          <a:spcPts val="100"/>
                        </a:spcAft>
                        <a:buClrTx/>
                        <a:buSzTx/>
                        <a:buFontTx/>
                        <a:buChar char="•"/>
                        <a:tabLst/>
                        <a:defRPr/>
                      </a:pPr>
                      <a:r>
                        <a:rPr kumimoji="0" lang="en-US" sz="800" b="1" i="0" u="none" strike="noStrike" kern="0" cap="none" spc="0" normalizeH="0" baseline="0" noProof="0" dirty="0">
                          <a:ln>
                            <a:noFill/>
                          </a:ln>
                          <a:solidFill>
                            <a:srgbClr val="000000"/>
                          </a:solidFill>
                          <a:effectLst/>
                          <a:uLnTx/>
                          <a:uFillTx/>
                          <a:latin typeface="+mn-lt"/>
                          <a:ea typeface="+mn-ea"/>
                          <a:cs typeface="+mn-cs"/>
                        </a:rPr>
                        <a:t>Developed a framework </a:t>
                      </a:r>
                      <a:r>
                        <a:rPr kumimoji="0" lang="en-US" sz="800" b="0" i="0" u="none" strike="noStrike" kern="0" cap="none" spc="0" normalizeH="0" baseline="0" noProof="0" dirty="0">
                          <a:ln>
                            <a:noFill/>
                          </a:ln>
                          <a:solidFill>
                            <a:srgbClr val="000000"/>
                          </a:solidFill>
                          <a:effectLst/>
                          <a:uLnTx/>
                          <a:uFillTx/>
                          <a:latin typeface="+mn-lt"/>
                          <a:ea typeface="+mn-ea"/>
                          <a:cs typeface="+mn-cs"/>
                        </a:rPr>
                        <a:t>for estimation of cost in In House and Outsourced Maintenance and developed a costing model for In House maintenance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4625" marR="0" lvl="0" indent="-174625" algn="l" defTabSz="914400" rtl="0" eaLnBrk="0" fontAlgn="auto" latinLnBrk="0" hangingPunct="0">
                        <a:lnSpc>
                          <a:spcPct val="120000"/>
                        </a:lnSpc>
                        <a:spcBef>
                          <a:spcPts val="100"/>
                        </a:spcBef>
                        <a:spcAft>
                          <a:spcPts val="100"/>
                        </a:spcAft>
                        <a:buClrTx/>
                        <a:buSzTx/>
                        <a:buFontTx/>
                        <a:buChar char="•"/>
                        <a:tabLst/>
                        <a:defRPr/>
                      </a:pPr>
                      <a:r>
                        <a:rPr kumimoji="0" lang="en-US" altLang="zh-HK" sz="800" b="1" i="0" u="none" strike="noStrike" kern="1200" cap="none" spc="0" normalizeH="0" baseline="0" noProof="0" dirty="0">
                          <a:ln>
                            <a:noFill/>
                          </a:ln>
                          <a:solidFill>
                            <a:srgbClr val="000000"/>
                          </a:solidFill>
                          <a:effectLst/>
                          <a:uLnTx/>
                          <a:uFillTx/>
                          <a:latin typeface="+mn-lt"/>
                          <a:ea typeface="+mn-ea"/>
                          <a:cs typeface="Arial" pitchFamily="34" charset="0"/>
                        </a:rPr>
                        <a:t>Identified and established cost savings opportunities</a:t>
                      </a:r>
                      <a:r>
                        <a:rPr kumimoji="0" lang="en-US" altLang="zh-HK" sz="800" b="0" i="0" u="none" strike="noStrike" kern="1200" cap="none" spc="0" normalizeH="0" baseline="0" noProof="0" dirty="0">
                          <a:ln>
                            <a:noFill/>
                          </a:ln>
                          <a:solidFill>
                            <a:srgbClr val="000000"/>
                          </a:solidFill>
                          <a:effectLst/>
                          <a:uLnTx/>
                          <a:uFillTx/>
                          <a:latin typeface="+mn-lt"/>
                          <a:ea typeface="+mn-ea"/>
                          <a:cs typeface="Arial" pitchFamily="34" charset="0"/>
                        </a:rPr>
                        <a:t> in the range of 7-12% of total maintenance cost </a:t>
                      </a:r>
                    </a:p>
                    <a:p>
                      <a:pPr marL="174625" marR="0" lvl="0" indent="-174625" algn="l" defTabSz="914400" rtl="0" eaLnBrk="0" fontAlgn="auto" latinLnBrk="0" hangingPunct="0">
                        <a:lnSpc>
                          <a:spcPct val="120000"/>
                        </a:lnSpc>
                        <a:spcBef>
                          <a:spcPts val="100"/>
                        </a:spcBef>
                        <a:spcAft>
                          <a:spcPts val="100"/>
                        </a:spcAft>
                        <a:buClrTx/>
                        <a:buSzTx/>
                        <a:buFontTx/>
                        <a:buChar char="•"/>
                        <a:tabLst/>
                        <a:defRPr/>
                      </a:pPr>
                      <a:r>
                        <a:rPr kumimoji="0" lang="en-US" altLang="zh-HK" sz="800" b="1" i="0" u="none" strike="noStrike" kern="1200" cap="none" spc="0" normalizeH="0" baseline="0" noProof="0" dirty="0">
                          <a:ln>
                            <a:noFill/>
                          </a:ln>
                          <a:solidFill>
                            <a:srgbClr val="000000"/>
                          </a:solidFill>
                          <a:effectLst/>
                          <a:uLnTx/>
                          <a:uFillTx/>
                          <a:latin typeface="+mn-lt"/>
                          <a:ea typeface="+mn-ea"/>
                          <a:cs typeface="Arial" pitchFamily="34" charset="0"/>
                        </a:rPr>
                        <a:t>Developed mining equipment maintenance strategy </a:t>
                      </a:r>
                    </a:p>
                    <a:p>
                      <a:pPr marL="174625" marR="0" lvl="0" indent="-174625" algn="l" defTabSz="914400" rtl="0" eaLnBrk="0" fontAlgn="auto" latinLnBrk="0" hangingPunct="0">
                        <a:lnSpc>
                          <a:spcPct val="120000"/>
                        </a:lnSpc>
                        <a:spcBef>
                          <a:spcPts val="100"/>
                        </a:spcBef>
                        <a:spcAft>
                          <a:spcPts val="100"/>
                        </a:spcAft>
                        <a:buClrTx/>
                        <a:buSzTx/>
                        <a:buFontTx/>
                        <a:buChar char="•"/>
                        <a:tabLst/>
                        <a:defRPr/>
                      </a:pPr>
                      <a:r>
                        <a:rPr kumimoji="0" lang="en-US" sz="800" b="1" i="0" u="none" strike="noStrike" kern="0" cap="none" spc="0" normalizeH="0" baseline="0" noProof="0" dirty="0">
                          <a:ln>
                            <a:noFill/>
                          </a:ln>
                          <a:solidFill>
                            <a:srgbClr val="000000"/>
                          </a:solidFill>
                          <a:effectLst/>
                          <a:uLnTx/>
                          <a:uFillTx/>
                          <a:latin typeface="+mn-lt"/>
                          <a:ea typeface="+mn-ea"/>
                          <a:cs typeface="+mn-cs"/>
                        </a:rPr>
                        <a:t>Developed a reusable tool </a:t>
                      </a:r>
                      <a:r>
                        <a:rPr kumimoji="0" lang="en-US" sz="800" b="0" i="0" u="none" strike="noStrike" kern="0" cap="none" spc="0" normalizeH="0" baseline="0" noProof="0" dirty="0">
                          <a:ln>
                            <a:noFill/>
                          </a:ln>
                          <a:solidFill>
                            <a:srgbClr val="000000"/>
                          </a:solidFill>
                          <a:effectLst/>
                          <a:uLnTx/>
                          <a:uFillTx/>
                          <a:latin typeface="+mn-lt"/>
                          <a:ea typeface="+mn-ea"/>
                          <a:cs typeface="+mn-cs"/>
                        </a:rPr>
                        <a:t>as a decision-making framework</a:t>
                      </a:r>
                      <a:endParaRPr kumimoji="0" lang="en-US" sz="800" b="0" i="0" u="none" strike="noStrike" kern="1200" cap="none" spc="0" normalizeH="0" baseline="0" noProof="0" dirty="0">
                        <a:ln>
                          <a:noFill/>
                        </a:ln>
                        <a:solidFill>
                          <a:srgbClr val="000000"/>
                        </a:solidFill>
                        <a:effectLst/>
                        <a:uLnTx/>
                        <a:uFillTx/>
                        <a:latin typeface="+mn-lt"/>
                        <a:ea typeface="Microsoft Sans Serif" panose="020B0604020202020204" pitchFamily="34"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3367411"/>
                  </a:ext>
                </a:extLst>
              </a:tr>
              <a:tr h="1174906">
                <a:tc>
                  <a:txBody>
                    <a:bodyPr/>
                    <a:lstStyle/>
                    <a:p>
                      <a:r>
                        <a:rPr lang="en-US" sz="1000" b="0" kern="1200">
                          <a:solidFill>
                            <a:schemeClr val="tx1"/>
                          </a:solidFill>
                          <a:latin typeface="+mn-lt"/>
                          <a:ea typeface="+mn-ea"/>
                          <a:cs typeface="+mn-cs"/>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b="1" kern="1200">
                          <a:solidFill>
                            <a:schemeClr val="tx1"/>
                          </a:solidFill>
                          <a:latin typeface="+mn-lt"/>
                          <a:ea typeface="+mn-ea"/>
                          <a:cs typeface="+mn-cs"/>
                        </a:rPr>
                        <a:t>Maintenance &amp; Reliability transformation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3851" rtl="0" eaLnBrk="1" fontAlgn="auto" latinLnBrk="0" hangingPunct="1">
                        <a:lnSpc>
                          <a:spcPct val="100000"/>
                        </a:lnSpc>
                        <a:spcBef>
                          <a:spcPts val="0"/>
                        </a:spcBef>
                        <a:spcAft>
                          <a:spcPts val="0"/>
                        </a:spcAft>
                        <a:buClrTx/>
                        <a:buSzTx/>
                        <a:buFontTx/>
                        <a:buNone/>
                        <a:tabLst/>
                        <a:defRPr/>
                      </a:pPr>
                      <a:r>
                        <a:rPr lang="en-US" sz="1000" b="0" dirty="0">
                          <a:solidFill>
                            <a:schemeClr val="tx1">
                              <a:lumMod val="65000"/>
                              <a:lumOff val="35000"/>
                            </a:schemeClr>
                          </a:solidFill>
                          <a:latin typeface="+mn-lt"/>
                        </a:rPr>
                        <a:t>Metal &amp; Mining</a:t>
                      </a:r>
                    </a:p>
                    <a:p>
                      <a:pPr marL="0" marR="0" lvl="0" indent="0" algn="l" defTabSz="913851" rtl="0" eaLnBrk="1" fontAlgn="auto" latinLnBrk="0" hangingPunct="1">
                        <a:lnSpc>
                          <a:spcPct val="100000"/>
                        </a:lnSpc>
                        <a:spcBef>
                          <a:spcPts val="0"/>
                        </a:spcBef>
                        <a:spcAft>
                          <a:spcPts val="0"/>
                        </a:spcAft>
                        <a:buClrTx/>
                        <a:buSzTx/>
                        <a:buFontTx/>
                        <a:buNone/>
                        <a:tabLst/>
                        <a:defRPr/>
                      </a:pPr>
                      <a:endParaRPr lang="en-US" sz="1000" b="0" dirty="0">
                        <a:solidFill>
                          <a:schemeClr val="tx1">
                            <a:lumMod val="65000"/>
                            <a:lumOff val="35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Perform </a:t>
                      </a:r>
                      <a:r>
                        <a:rPr kumimoji="0" lang="en-US" sz="800" b="1" i="0" u="none" strike="noStrike" kern="1200" cap="none" spc="0" normalizeH="0" baseline="0" noProof="0">
                          <a:ln>
                            <a:noFill/>
                          </a:ln>
                          <a:solidFill>
                            <a:srgbClr val="000000"/>
                          </a:solidFill>
                          <a:effectLst/>
                          <a:uLnTx/>
                          <a:uFillTx/>
                          <a:latin typeface="+mn-lt"/>
                          <a:ea typeface="+mn-ea"/>
                          <a:cs typeface="+mn-cs"/>
                        </a:rPr>
                        <a:t>as is assessment</a:t>
                      </a:r>
                      <a:r>
                        <a:rPr kumimoji="0" lang="en-US" sz="800" b="0" i="0" u="none" strike="noStrike" kern="1200" cap="none" spc="0" normalizeH="0" baseline="0" noProof="0">
                          <a:ln>
                            <a:noFill/>
                          </a:ln>
                          <a:solidFill>
                            <a:srgbClr val="000000"/>
                          </a:solidFill>
                          <a:effectLst/>
                          <a:uLnTx/>
                          <a:uFillTx/>
                          <a:latin typeface="+mn-lt"/>
                          <a:ea typeface="+mn-ea"/>
                          <a:cs typeface="+mn-cs"/>
                        </a:rPr>
                        <a:t> and identify </a:t>
                      </a:r>
                      <a:r>
                        <a:rPr kumimoji="0" lang="en-US" sz="800" b="1" i="0" u="none" strike="noStrike" kern="1200" cap="none" spc="0" normalizeH="0" baseline="0" noProof="0">
                          <a:ln>
                            <a:noFill/>
                          </a:ln>
                          <a:solidFill>
                            <a:srgbClr val="000000"/>
                          </a:solidFill>
                          <a:effectLst/>
                          <a:uLnTx/>
                          <a:uFillTx/>
                          <a:latin typeface="+mn-lt"/>
                          <a:ea typeface="+mn-ea"/>
                          <a:cs typeface="+mn-cs"/>
                        </a:rPr>
                        <a:t>gaps</a:t>
                      </a:r>
                      <a:r>
                        <a:rPr kumimoji="0" lang="en-US" sz="800" b="0" i="0" u="none" strike="noStrike" kern="1200" cap="none" spc="0" normalizeH="0" baseline="0" noProof="0">
                          <a:ln>
                            <a:noFill/>
                          </a:ln>
                          <a:solidFill>
                            <a:srgbClr val="000000"/>
                          </a:solidFill>
                          <a:effectLst/>
                          <a:uLnTx/>
                          <a:uFillTx/>
                          <a:latin typeface="+mn-lt"/>
                          <a:ea typeface="+mn-ea"/>
                          <a:cs typeface="+mn-cs"/>
                        </a:rPr>
                        <a:t> in existing standards, procedures, guidelines and operating model applicable to maintenance &amp; reliability functions</a:t>
                      </a:r>
                    </a:p>
                    <a:p>
                      <a:pPr marL="171450" marR="0" lvl="0"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Create </a:t>
                      </a:r>
                      <a:r>
                        <a:rPr kumimoji="0" lang="en-US" sz="800" b="1" i="0" u="none" strike="noStrike" kern="1200" cap="none" spc="0" normalizeH="0" baseline="0" noProof="0">
                          <a:ln>
                            <a:noFill/>
                          </a:ln>
                          <a:solidFill>
                            <a:srgbClr val="000000"/>
                          </a:solidFill>
                          <a:effectLst/>
                          <a:uLnTx/>
                          <a:uFillTx/>
                          <a:latin typeface="+mn-lt"/>
                          <a:ea typeface="+mn-ea"/>
                          <a:cs typeface="+mn-cs"/>
                        </a:rPr>
                        <a:t>playbooks</a:t>
                      </a:r>
                      <a:r>
                        <a:rPr kumimoji="0" lang="en-US" sz="800" b="0" i="0" u="none" strike="noStrike" kern="1200" cap="none" spc="0" normalizeH="0" baseline="0" noProof="0">
                          <a:ln>
                            <a:noFill/>
                          </a:ln>
                          <a:solidFill>
                            <a:srgbClr val="000000"/>
                          </a:solidFill>
                          <a:effectLst/>
                          <a:uLnTx/>
                          <a:uFillTx/>
                          <a:latin typeface="+mn-lt"/>
                          <a:ea typeface="+mn-ea"/>
                          <a:cs typeface="+mn-cs"/>
                        </a:rPr>
                        <a:t> related to </a:t>
                      </a:r>
                      <a:r>
                        <a:rPr kumimoji="0" lang="en-US" sz="800" b="1" i="0" u="none" strike="noStrike" kern="1200" cap="none" spc="0" normalizeH="0" baseline="0" noProof="0">
                          <a:ln>
                            <a:noFill/>
                          </a:ln>
                          <a:solidFill>
                            <a:srgbClr val="000000"/>
                          </a:solidFill>
                          <a:effectLst/>
                          <a:uLnTx/>
                          <a:uFillTx/>
                          <a:latin typeface="+mn-lt"/>
                          <a:ea typeface="+mn-ea"/>
                          <a:cs typeface="+mn-cs"/>
                        </a:rPr>
                        <a:t>Reliability,</a:t>
                      </a:r>
                      <a:r>
                        <a:rPr kumimoji="0" lang="en-US" sz="800" b="0" i="0" u="none" strike="noStrike" kern="1200" cap="none" spc="0" normalizeH="0" baseline="0" noProof="0">
                          <a:ln>
                            <a:noFill/>
                          </a:ln>
                          <a:solidFill>
                            <a:srgbClr val="000000"/>
                          </a:solidFill>
                          <a:effectLst/>
                          <a:uLnTx/>
                          <a:uFillTx/>
                          <a:latin typeface="+mn-lt"/>
                          <a:ea typeface="+mn-ea"/>
                          <a:cs typeface="+mn-cs"/>
                        </a:rPr>
                        <a:t> </a:t>
                      </a:r>
                      <a:r>
                        <a:rPr kumimoji="0" lang="en-US" sz="800" b="1" i="0" u="none" strike="noStrike" kern="1200" cap="none" spc="0" normalizeH="0" baseline="0" noProof="0">
                          <a:ln>
                            <a:noFill/>
                          </a:ln>
                          <a:solidFill>
                            <a:srgbClr val="000000"/>
                          </a:solidFill>
                          <a:effectLst/>
                          <a:uLnTx/>
                          <a:uFillTx/>
                          <a:latin typeface="+mn-lt"/>
                          <a:ea typeface="+mn-ea"/>
                          <a:cs typeface="+mn-cs"/>
                        </a:rPr>
                        <a:t>Work Management Process </a:t>
                      </a:r>
                      <a:r>
                        <a:rPr kumimoji="0" lang="en-US" sz="800" b="0" i="0" u="none" strike="noStrike" kern="1200" cap="none" spc="0" normalizeH="0" baseline="0" noProof="0">
                          <a:ln>
                            <a:noFill/>
                          </a:ln>
                          <a:solidFill>
                            <a:srgbClr val="000000"/>
                          </a:solidFill>
                          <a:effectLst/>
                          <a:uLnTx/>
                          <a:uFillTx/>
                          <a:latin typeface="+mn-lt"/>
                          <a:ea typeface="+mn-ea"/>
                          <a:cs typeface="+mn-cs"/>
                        </a:rPr>
                        <a:t>, </a:t>
                      </a:r>
                      <a:r>
                        <a:rPr kumimoji="0" lang="en-US" sz="800" b="1" i="0" u="none" strike="noStrike" kern="1200" cap="none" spc="0" normalizeH="0" baseline="0" noProof="0">
                          <a:ln>
                            <a:noFill/>
                          </a:ln>
                          <a:solidFill>
                            <a:srgbClr val="000000"/>
                          </a:solidFill>
                          <a:effectLst/>
                          <a:uLnTx/>
                          <a:uFillTx/>
                          <a:latin typeface="+mn-lt"/>
                          <a:ea typeface="+mn-ea"/>
                          <a:cs typeface="+mn-cs"/>
                        </a:rPr>
                        <a:t>Asset Data Management, Asset Management &amp; Reliability Organization</a:t>
                      </a:r>
                      <a:r>
                        <a:rPr kumimoji="0" lang="en-US" sz="800" b="0" i="0" u="none" strike="noStrike" kern="1200" cap="none" spc="0" normalizeH="0" baseline="0" noProof="0">
                          <a:ln>
                            <a:noFill/>
                          </a:ln>
                          <a:solidFill>
                            <a:srgbClr val="000000"/>
                          </a:solidFill>
                          <a:effectLst/>
                          <a:uLnTx/>
                          <a:uFillTx/>
                          <a:latin typeface="+mn-lt"/>
                          <a:ea typeface="+mn-ea"/>
                          <a:cs typeface="+mn-cs"/>
                        </a:rPr>
                        <a:t>  and </a:t>
                      </a:r>
                      <a:r>
                        <a:rPr kumimoji="0" lang="en-US" sz="800" b="1" i="0" u="none" strike="noStrike" kern="1200" cap="none" spc="0" normalizeH="0" baseline="0" noProof="0">
                          <a:ln>
                            <a:noFill/>
                          </a:ln>
                          <a:solidFill>
                            <a:srgbClr val="000000"/>
                          </a:solidFill>
                          <a:effectLst/>
                          <a:uLnTx/>
                          <a:uFillTx/>
                          <a:latin typeface="+mn-lt"/>
                          <a:ea typeface="+mn-ea"/>
                          <a:cs typeface="+mn-cs"/>
                        </a:rPr>
                        <a:t>Assessment &amp; Compliance</a:t>
                      </a:r>
                    </a:p>
                    <a:p>
                      <a:pPr marL="171450" marR="0" lvl="0"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mn-lt"/>
                          <a:ea typeface="+mn-ea"/>
                          <a:cs typeface="+mn-cs"/>
                        </a:rPr>
                        <a:t>Implement initiatives</a:t>
                      </a:r>
                      <a:r>
                        <a:rPr kumimoji="0" lang="en-US" sz="800" b="0" i="0" u="none" strike="noStrike" kern="1200" cap="none" spc="0" normalizeH="0" baseline="0" noProof="0">
                          <a:ln>
                            <a:noFill/>
                          </a:ln>
                          <a:solidFill>
                            <a:srgbClr val="000000"/>
                          </a:solidFill>
                          <a:effectLst/>
                          <a:uLnTx/>
                          <a:uFillTx/>
                          <a:latin typeface="+mn-lt"/>
                          <a:ea typeface="+mn-ea"/>
                          <a:cs typeface="+mn-cs"/>
                        </a:rPr>
                        <a:t> for identified value opportunities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3851" rtl="0" eaLnBrk="1" fontAlgn="auto" latinLnBrk="0" hangingPunct="1">
                        <a:lnSpc>
                          <a:spcPct val="120000"/>
                        </a:lnSpc>
                        <a:spcBef>
                          <a:spcPts val="100"/>
                        </a:spcBef>
                        <a:spcAft>
                          <a:spcPts val="100"/>
                        </a:spcAft>
                        <a:buClr>
                          <a:srgbClr val="282828"/>
                        </a:buClr>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Implement reliability, asset data management and work management value opportunities across 5 pilot sites</a:t>
                      </a:r>
                      <a:endParaRPr kumimoji="0" lang="en-US" sz="800" b="1" i="0" u="none" strike="noStrike" kern="1200" cap="none" spc="0" normalizeH="0" baseline="0" noProof="0">
                        <a:ln>
                          <a:noFill/>
                        </a:ln>
                        <a:solidFill>
                          <a:srgbClr val="000000"/>
                        </a:solidFill>
                        <a:effectLst/>
                        <a:uLnTx/>
                        <a:uFillTx/>
                        <a:latin typeface="+mn-lt"/>
                        <a:ea typeface="+mn-ea"/>
                        <a:cs typeface="+mn-cs"/>
                      </a:endParaRPr>
                    </a:p>
                    <a:p>
                      <a:pPr marL="171450" marR="0" lvl="0" indent="-171450" algn="l" defTabSz="913851" rtl="0" eaLnBrk="1" fontAlgn="auto" latinLnBrk="0" hangingPunct="1">
                        <a:lnSpc>
                          <a:spcPct val="120000"/>
                        </a:lnSpc>
                        <a:spcBef>
                          <a:spcPts val="100"/>
                        </a:spcBef>
                        <a:spcAft>
                          <a:spcPts val="100"/>
                        </a:spcAft>
                        <a:buClr>
                          <a:srgbClr val="282828"/>
                        </a:buClr>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mn-lt"/>
                          <a:ea typeface="+mn-ea"/>
                          <a:cs typeface="+mn-cs"/>
                        </a:rPr>
                        <a:t>Increase in availability of 5-10% </a:t>
                      </a:r>
                    </a:p>
                    <a:p>
                      <a:pPr marL="171450" marR="0" lvl="0" indent="-171450" algn="l" defTabSz="913851" rtl="0" eaLnBrk="1" fontAlgn="auto" latinLnBrk="0" hangingPunct="1">
                        <a:lnSpc>
                          <a:spcPct val="120000"/>
                        </a:lnSpc>
                        <a:spcBef>
                          <a:spcPts val="100"/>
                        </a:spcBef>
                        <a:spcAft>
                          <a:spcPts val="100"/>
                        </a:spcAft>
                        <a:buClr>
                          <a:srgbClr val="282828"/>
                        </a:buClr>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mn-lt"/>
                          <a:ea typeface="+mn-ea"/>
                          <a:cs typeface="+mn-cs"/>
                        </a:rPr>
                        <a:t>Maintenance spend reduced by $ 150 MN </a:t>
                      </a:r>
                    </a:p>
                    <a:p>
                      <a:pPr marL="171450" marR="0" lvl="0" indent="-171450" algn="l" defTabSz="913851" rtl="0" eaLnBrk="1" fontAlgn="auto" latinLnBrk="0" hangingPunct="1">
                        <a:lnSpc>
                          <a:spcPct val="120000"/>
                        </a:lnSpc>
                        <a:spcBef>
                          <a:spcPts val="100"/>
                        </a:spcBef>
                        <a:spcAft>
                          <a:spcPts val="100"/>
                        </a:spcAft>
                        <a:buClr>
                          <a:srgbClr val="282828"/>
                        </a:buClr>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mn-lt"/>
                          <a:ea typeface="+mn-ea"/>
                          <a:cs typeface="+mn-cs"/>
                        </a:rPr>
                        <a:t>Increase in worker efficiency  by 15-20%</a:t>
                      </a:r>
                    </a:p>
                    <a:p>
                      <a:pPr marL="171450" marR="0" lvl="0" indent="-171450" algn="l" defTabSz="913851" rtl="0" eaLnBrk="1" fontAlgn="auto" latinLnBrk="0" hangingPunct="1">
                        <a:lnSpc>
                          <a:spcPct val="120000"/>
                        </a:lnSpc>
                        <a:spcBef>
                          <a:spcPts val="100"/>
                        </a:spcBef>
                        <a:spcAft>
                          <a:spcPts val="100"/>
                        </a:spcAft>
                        <a:buClr>
                          <a:srgbClr val="282828"/>
                        </a:buClr>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mn-lt"/>
                          <a:ea typeface="+mn-ea"/>
                          <a:cs typeface="+mn-cs"/>
                        </a:rPr>
                        <a:t>Reduced production variance</a:t>
                      </a:r>
                      <a:endParaRPr kumimoji="0" lang="en-US" sz="900" b="1" i="0" u="none" strike="noStrike" kern="1200" cap="none" spc="0" normalizeH="0" baseline="0" noProof="0">
                        <a:ln>
                          <a:noFill/>
                        </a:ln>
                        <a:solidFill>
                          <a:srgbClr val="0000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334052"/>
                  </a:ext>
                </a:extLst>
              </a:tr>
              <a:tr h="983797">
                <a:tc>
                  <a:txBody>
                    <a:bodyPr/>
                    <a:lstStyle/>
                    <a:p>
                      <a:r>
                        <a:rPr lang="en-US" sz="1000" b="0">
                          <a:solidFill>
                            <a:schemeClr val="tx1"/>
                          </a:solidFill>
                          <a:latin typeface="+mn-lt"/>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a:solidFill>
                            <a:schemeClr val="tx1"/>
                          </a:solidFill>
                          <a:latin typeface="+mn-lt"/>
                          <a:ea typeface="+mn-ea"/>
                          <a:cs typeface="+mn-cs"/>
                        </a:rPr>
                        <a:t>Condition monitoring &amp; failure prediction of fixed &amp; mobile assets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lumMod val="65000"/>
                              <a:lumOff val="35000"/>
                            </a:schemeClr>
                          </a:solidFill>
                          <a:latin typeface="+mn-lt"/>
                        </a:rPr>
                        <a:t>Metal &amp; Mining</a:t>
                      </a:r>
                    </a:p>
                    <a:p>
                      <a:pPr algn="l"/>
                      <a:endParaRPr lang="en-US" sz="1000" b="0" dirty="0">
                        <a:solidFill>
                          <a:schemeClr val="tx1">
                            <a:lumMod val="65000"/>
                            <a:lumOff val="35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20000"/>
                        </a:lnSpc>
                        <a:spcBef>
                          <a:spcPts val="100"/>
                        </a:spcBef>
                        <a:spcAft>
                          <a:spcPts val="100"/>
                        </a:spcAft>
                        <a:buClrTx/>
                        <a:buSzTx/>
                        <a:buFont typeface="Wingdings" panose="05000000000000000000" pitchFamily="2" charset="2"/>
                        <a:buChar char="§"/>
                        <a:tabLst/>
                        <a:defRPr/>
                      </a:pPr>
                      <a:r>
                        <a:rPr kumimoji="0" lang="en-US" altLang="zh-HK" sz="800" b="0" i="0" u="none" strike="noStrike" kern="0" cap="none" spc="0" normalizeH="0" baseline="0" noProof="0">
                          <a:ln>
                            <a:noFill/>
                          </a:ln>
                          <a:solidFill>
                            <a:srgbClr val="000000"/>
                          </a:solidFill>
                          <a:effectLst/>
                          <a:uLnTx/>
                          <a:uFillTx/>
                          <a:latin typeface="+mn-lt"/>
                          <a:ea typeface="+mn-ea"/>
                          <a:cs typeface="Arial" pitchFamily="34" charset="0"/>
                        </a:rPr>
                        <a:t>Build </a:t>
                      </a:r>
                      <a:r>
                        <a:rPr kumimoji="0" lang="en-US" altLang="zh-HK" sz="800" b="1" i="0" u="none" strike="noStrike" kern="0" cap="none" spc="0" normalizeH="0" baseline="0" noProof="0">
                          <a:ln>
                            <a:noFill/>
                          </a:ln>
                          <a:solidFill>
                            <a:srgbClr val="000000"/>
                          </a:solidFill>
                          <a:effectLst/>
                          <a:uLnTx/>
                          <a:uFillTx/>
                          <a:latin typeface="+mn-lt"/>
                          <a:ea typeface="+mn-ea"/>
                          <a:cs typeface="Arial" pitchFamily="34" charset="0"/>
                        </a:rPr>
                        <a:t>Technology solution </a:t>
                      </a:r>
                      <a:r>
                        <a:rPr kumimoji="0" lang="en-US" altLang="zh-HK" sz="800" b="0" i="0" u="none" strike="noStrike" kern="0" cap="none" spc="0" normalizeH="0" baseline="0" noProof="0">
                          <a:ln>
                            <a:noFill/>
                          </a:ln>
                          <a:solidFill>
                            <a:srgbClr val="000000"/>
                          </a:solidFill>
                          <a:effectLst/>
                          <a:uLnTx/>
                          <a:uFillTx/>
                          <a:latin typeface="+mn-lt"/>
                          <a:ea typeface="+mn-ea"/>
                          <a:cs typeface="Arial" pitchFamily="34" charset="0"/>
                        </a:rPr>
                        <a:t>to connect various data sources (Multipoint analytics solutions, Cloud, PI, Historian, MHM) </a:t>
                      </a:r>
                    </a:p>
                    <a:p>
                      <a:pPr marL="171450" marR="0" lvl="0" indent="-171450" algn="l" defTabSz="914400" rtl="0" eaLnBrk="1" fontAlgn="auto" latinLnBrk="0" hangingPunct="1">
                        <a:lnSpc>
                          <a:spcPct val="120000"/>
                        </a:lnSpc>
                        <a:spcBef>
                          <a:spcPts val="100"/>
                        </a:spcBef>
                        <a:spcAft>
                          <a:spcPts val="100"/>
                        </a:spcAft>
                        <a:buClrTx/>
                        <a:buSzTx/>
                        <a:buFont typeface="Wingdings" panose="05000000000000000000" pitchFamily="2" charset="2"/>
                        <a:buChar char="§"/>
                        <a:tabLst/>
                        <a:defRPr/>
                      </a:pPr>
                      <a:r>
                        <a:rPr kumimoji="0" lang="en-US" altLang="zh-HK" sz="800" b="0" i="0" u="none" strike="noStrike" kern="0" cap="none" spc="0" normalizeH="0" baseline="0" noProof="0">
                          <a:ln>
                            <a:noFill/>
                          </a:ln>
                          <a:solidFill>
                            <a:srgbClr val="000000"/>
                          </a:solidFill>
                          <a:effectLst/>
                          <a:uLnTx/>
                          <a:uFillTx/>
                          <a:latin typeface="+mn-lt"/>
                          <a:ea typeface="+mn-ea"/>
                          <a:cs typeface="Arial" pitchFamily="34" charset="0"/>
                        </a:rPr>
                        <a:t>Implement a technology digital solution to enable Maintenance &amp; reliability teams and MECOE personnel to </a:t>
                      </a:r>
                      <a:r>
                        <a:rPr kumimoji="0" lang="en-US" altLang="zh-HK" sz="800" b="1" i="0" u="none" strike="noStrike" kern="0" cap="none" spc="0" normalizeH="0" baseline="0" noProof="0">
                          <a:ln>
                            <a:noFill/>
                          </a:ln>
                          <a:solidFill>
                            <a:srgbClr val="000000"/>
                          </a:solidFill>
                          <a:effectLst/>
                          <a:uLnTx/>
                          <a:uFillTx/>
                          <a:latin typeface="+mn-lt"/>
                          <a:ea typeface="+mn-ea"/>
                          <a:cs typeface="Arial" pitchFamily="34" charset="0"/>
                        </a:rPr>
                        <a:t>predict equipment downtime</a:t>
                      </a:r>
                      <a:r>
                        <a:rPr kumimoji="0" lang="en-US" altLang="zh-HK" sz="800" b="0" i="0" u="none" strike="noStrike" kern="0" cap="none" spc="0" normalizeH="0" baseline="0" noProof="0">
                          <a:ln>
                            <a:noFill/>
                          </a:ln>
                          <a:solidFill>
                            <a:srgbClr val="000000"/>
                          </a:solidFill>
                          <a:effectLst/>
                          <a:uLnTx/>
                          <a:uFillTx/>
                          <a:latin typeface="+mn-lt"/>
                          <a:ea typeface="+mn-ea"/>
                          <a:cs typeface="Arial" pitchFamily="34" charset="0"/>
                        </a:rPr>
                        <a:t>  for Fixed Plant 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3851" rtl="0" eaLnBrk="1" fontAlgn="auto" latinLnBrk="0" hangingPunct="1">
                        <a:lnSpc>
                          <a:spcPct val="120000"/>
                        </a:lnSpc>
                        <a:spcBef>
                          <a:spcPts val="100"/>
                        </a:spcBef>
                        <a:spcAft>
                          <a:spcPts val="100"/>
                        </a:spcAft>
                        <a:buClr>
                          <a:schemeClr val="tx1"/>
                        </a:buClr>
                        <a:buSzTx/>
                        <a:buFont typeface="Arial" panose="020B0604020202020204" pitchFamily="34" charset="0"/>
                        <a:buChar char="•"/>
                        <a:tabLst/>
                        <a:defRPr/>
                      </a:pPr>
                      <a:r>
                        <a:rPr kumimoji="0" lang="en-US" altLang="zh-HK" sz="800" b="1" i="0" u="none" strike="noStrike" kern="1200" cap="none" spc="0" normalizeH="0" baseline="0" noProof="0">
                          <a:ln>
                            <a:noFill/>
                          </a:ln>
                          <a:solidFill>
                            <a:srgbClr val="000000"/>
                          </a:solidFill>
                          <a:effectLst/>
                          <a:uLnTx/>
                          <a:uFillTx/>
                          <a:latin typeface="+mn-lt"/>
                          <a:ea typeface="+mn-ea"/>
                          <a:cs typeface="+mn-cs"/>
                        </a:rPr>
                        <a:t>Reduced Maintenance Costs</a:t>
                      </a:r>
                    </a:p>
                    <a:p>
                      <a:pPr marL="171450" marR="0" lvl="0" indent="-171450" algn="l" defTabSz="913851" rtl="0" eaLnBrk="1" fontAlgn="auto" latinLnBrk="0" hangingPunct="1">
                        <a:lnSpc>
                          <a:spcPct val="120000"/>
                        </a:lnSpc>
                        <a:spcBef>
                          <a:spcPts val="100"/>
                        </a:spcBef>
                        <a:spcAft>
                          <a:spcPts val="100"/>
                        </a:spcAft>
                        <a:buClr>
                          <a:schemeClr val="tx1"/>
                        </a:buClr>
                        <a:buSzTx/>
                        <a:buFont typeface="Arial" panose="020B0604020202020204" pitchFamily="34" charset="0"/>
                        <a:buChar char="•"/>
                        <a:tabLst/>
                        <a:defRPr/>
                      </a:pPr>
                      <a:r>
                        <a:rPr kumimoji="0" lang="en-US" altLang="zh-HK" sz="800" b="1" i="0" u="none" strike="noStrike" kern="1200" cap="none" spc="0" normalizeH="0" baseline="0" noProof="0">
                          <a:ln>
                            <a:noFill/>
                          </a:ln>
                          <a:solidFill>
                            <a:srgbClr val="000000"/>
                          </a:solidFill>
                          <a:effectLst/>
                          <a:uLnTx/>
                          <a:uFillTx/>
                          <a:latin typeface="+mn-lt"/>
                          <a:ea typeface="+mn-ea"/>
                          <a:cs typeface="+mn-cs"/>
                        </a:rPr>
                        <a:t>Increased Productivity</a:t>
                      </a:r>
                    </a:p>
                    <a:p>
                      <a:pPr marL="171450" marR="0" lvl="0" indent="-171450" algn="l" defTabSz="913851" rtl="0" eaLnBrk="1" fontAlgn="auto" latinLnBrk="0" hangingPunct="1">
                        <a:lnSpc>
                          <a:spcPct val="120000"/>
                        </a:lnSpc>
                        <a:spcBef>
                          <a:spcPts val="100"/>
                        </a:spcBef>
                        <a:spcAft>
                          <a:spcPts val="100"/>
                        </a:spcAft>
                        <a:buClr>
                          <a:schemeClr val="tx1"/>
                        </a:buClr>
                        <a:buSzTx/>
                        <a:buFont typeface="Arial" panose="020B0604020202020204" pitchFamily="34" charset="0"/>
                        <a:buChar char="•"/>
                        <a:tabLst/>
                        <a:defRPr/>
                      </a:pPr>
                      <a:r>
                        <a:rPr kumimoji="0" lang="en-US" altLang="zh-HK" sz="800" b="1" i="0" u="none" strike="noStrike" kern="1200" cap="none" spc="0" normalizeH="0" baseline="0" noProof="0">
                          <a:ln>
                            <a:noFill/>
                          </a:ln>
                          <a:solidFill>
                            <a:srgbClr val="000000"/>
                          </a:solidFill>
                          <a:effectLst/>
                          <a:uLnTx/>
                          <a:uFillTx/>
                          <a:latin typeface="+mn-lt"/>
                          <a:ea typeface="+mn-ea"/>
                          <a:cs typeface="+mn-cs"/>
                        </a:rPr>
                        <a:t>Increased Robustness </a:t>
                      </a:r>
                    </a:p>
                    <a:p>
                      <a:pPr marL="171450" marR="0" lvl="0" indent="-171450" algn="l" defTabSz="913851" rtl="0" eaLnBrk="1" fontAlgn="auto" latinLnBrk="0" hangingPunct="1">
                        <a:lnSpc>
                          <a:spcPct val="120000"/>
                        </a:lnSpc>
                        <a:spcBef>
                          <a:spcPts val="100"/>
                        </a:spcBef>
                        <a:spcAft>
                          <a:spcPts val="100"/>
                        </a:spcAft>
                        <a:buClr>
                          <a:schemeClr val="tx1"/>
                        </a:buClr>
                        <a:buSzTx/>
                        <a:buFont typeface="Arial" panose="020B0604020202020204" pitchFamily="34" charset="0"/>
                        <a:buChar char="•"/>
                        <a:tabLst/>
                        <a:defRPr/>
                      </a:pPr>
                      <a:r>
                        <a:rPr kumimoji="0" lang="en-US" altLang="zh-HK" sz="800" b="1" i="0" u="none" strike="noStrike" kern="1200" cap="none" spc="0" normalizeH="0" baseline="0" noProof="0">
                          <a:ln>
                            <a:noFill/>
                          </a:ln>
                          <a:solidFill>
                            <a:srgbClr val="000000"/>
                          </a:solidFill>
                          <a:effectLst/>
                          <a:uLnTx/>
                          <a:uFillTx/>
                          <a:latin typeface="+mn-lt"/>
                          <a:ea typeface="+mn-ea"/>
                          <a:cs typeface="+mn-cs"/>
                        </a:rPr>
                        <a:t>Increase plant availability</a:t>
                      </a:r>
                      <a:r>
                        <a:rPr kumimoji="0" lang="en-US" altLang="zh-HK" sz="800" b="0" i="0" u="none" strike="noStrike" kern="1200" cap="none" spc="0" normalizeH="0" baseline="0" noProof="0">
                          <a:ln>
                            <a:noFill/>
                          </a:ln>
                          <a:solidFill>
                            <a:srgbClr val="000000"/>
                          </a:solidFill>
                          <a:effectLst/>
                          <a:uLnTx/>
                          <a:uFillTx/>
                          <a:latin typeface="+mn-lt"/>
                          <a:ea typeface="+mn-ea"/>
                          <a:cs typeface="+mn-cs"/>
                        </a:rPr>
                        <a:t> from reduced     scheduled downtime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837881"/>
                  </a:ext>
                </a:extLst>
              </a:tr>
              <a:tr h="1031808">
                <a:tc>
                  <a:txBody>
                    <a:bodyPr/>
                    <a:lstStyle/>
                    <a:p>
                      <a:r>
                        <a:rPr lang="en-US" sz="1000" b="0">
                          <a:solidFill>
                            <a:schemeClr val="tx1"/>
                          </a:solidFill>
                          <a:latin typeface="+mn-lt"/>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b="1">
                          <a:solidFill>
                            <a:srgbClr val="000000"/>
                          </a:solidFill>
                        </a:rPr>
                        <a:t>Maintenance Readiness</a:t>
                      </a:r>
                      <a:endParaRPr lang="en-US" sz="1000" b="1">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lumMod val="65000"/>
                              <a:lumOff val="35000"/>
                            </a:schemeClr>
                          </a:solidFill>
                          <a:latin typeface="+mn-lt"/>
                        </a:rPr>
                        <a:t>Metal &amp; Mining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20000"/>
                        </a:lnSpc>
                        <a:spcBef>
                          <a:spcPts val="100"/>
                        </a:spcBef>
                        <a:spcAft>
                          <a:spcPts val="100"/>
                        </a:spcAft>
                        <a:buClrTx/>
                        <a:buSzTx/>
                        <a:buFont typeface="Wingdings" panose="05000000000000000000" pitchFamily="2" charset="2"/>
                        <a:buChar char="§"/>
                        <a:tabLst/>
                        <a:defRPr/>
                      </a:pPr>
                      <a:r>
                        <a:rPr kumimoji="0" lang="en-US" altLang="ja-JP" sz="800" b="0" i="0" u="none" strike="noStrike" kern="1200" cap="none" spc="0" normalizeH="0" baseline="0" noProof="0">
                          <a:ln>
                            <a:noFill/>
                          </a:ln>
                          <a:solidFill>
                            <a:prstClr val="black"/>
                          </a:solidFill>
                          <a:effectLst/>
                          <a:uLnTx/>
                          <a:uFillTx/>
                          <a:latin typeface="+mn-lt"/>
                          <a:ea typeface="ＭＳ Ｐゴシック" pitchFamily="34" charset="-128"/>
                          <a:cs typeface="Arial" charset="0"/>
                        </a:rPr>
                        <a:t>Accenture team leveraged </a:t>
                      </a:r>
                      <a:r>
                        <a:rPr kumimoji="0" lang="en-US" altLang="ja-JP" sz="800" b="1" i="0" u="none" strike="noStrike" kern="1200" cap="none" spc="0" normalizeH="0" baseline="0" noProof="0">
                          <a:ln>
                            <a:noFill/>
                          </a:ln>
                          <a:solidFill>
                            <a:prstClr val="black"/>
                          </a:solidFill>
                          <a:effectLst/>
                          <a:uLnTx/>
                          <a:uFillTx/>
                          <a:latin typeface="+mn-lt"/>
                          <a:ea typeface="ＭＳ Ｐゴシック" pitchFamily="34" charset="-128"/>
                          <a:cs typeface="Arial" charset="0"/>
                        </a:rPr>
                        <a:t>Maintenance readiness framework </a:t>
                      </a:r>
                      <a:r>
                        <a:rPr kumimoji="0" lang="en-US" altLang="ja-JP" sz="800" b="0" i="0" u="none" strike="noStrike" kern="1200" cap="none" spc="0" normalizeH="0" baseline="0" noProof="0">
                          <a:ln>
                            <a:noFill/>
                          </a:ln>
                          <a:solidFill>
                            <a:prstClr val="black"/>
                          </a:solidFill>
                          <a:effectLst/>
                          <a:uLnTx/>
                          <a:uFillTx/>
                          <a:latin typeface="+mn-lt"/>
                          <a:ea typeface="ＭＳ Ｐゴシック" pitchFamily="34" charset="-128"/>
                          <a:cs typeface="Arial" charset="0"/>
                        </a:rPr>
                        <a:t>to identify the key capabilities and processes required to run plant smoothly</a:t>
                      </a:r>
                    </a:p>
                    <a:p>
                      <a:pPr marL="171450" marR="0" lvl="0" indent="-171450" algn="just"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altLang="ja-JP" sz="800" b="0" i="0" u="none" strike="noStrike" kern="1200" cap="none" spc="0" normalizeH="0" baseline="0" noProof="0">
                          <a:ln>
                            <a:noFill/>
                          </a:ln>
                          <a:solidFill>
                            <a:prstClr val="black"/>
                          </a:solidFill>
                          <a:effectLst/>
                          <a:uLnTx/>
                          <a:uFillTx/>
                          <a:latin typeface="+mn-lt"/>
                          <a:ea typeface="ＭＳ Ｐゴシック" pitchFamily="34" charset="-128"/>
                          <a:cs typeface="Arial" charset="0"/>
                        </a:rPr>
                        <a:t>Helped to </a:t>
                      </a:r>
                      <a:r>
                        <a:rPr kumimoji="0" lang="en-US" altLang="ja-JP" sz="800" b="1" i="0" u="none" strike="noStrike" kern="1200" cap="none" spc="0" normalizeH="0" baseline="0" noProof="0">
                          <a:ln>
                            <a:noFill/>
                          </a:ln>
                          <a:solidFill>
                            <a:prstClr val="black"/>
                          </a:solidFill>
                          <a:effectLst/>
                          <a:uLnTx/>
                          <a:uFillTx/>
                          <a:latin typeface="+mn-lt"/>
                          <a:ea typeface="ＭＳ Ｐゴシック" pitchFamily="34" charset="-128"/>
                          <a:cs typeface="Arial" charset="0"/>
                        </a:rPr>
                        <a:t>timely identify the key gaps in Maintenance capabilities </a:t>
                      </a:r>
                      <a:r>
                        <a:rPr kumimoji="0" lang="en-US" altLang="ja-JP" sz="800" b="0" i="0" u="none" strike="noStrike" kern="1200" cap="none" spc="0" normalizeH="0" baseline="0" noProof="0">
                          <a:ln>
                            <a:noFill/>
                          </a:ln>
                          <a:solidFill>
                            <a:prstClr val="black"/>
                          </a:solidFill>
                          <a:effectLst/>
                          <a:uLnTx/>
                          <a:uFillTx/>
                          <a:latin typeface="+mn-lt"/>
                          <a:ea typeface="ＭＳ Ｐゴシック" pitchFamily="34" charset="-128"/>
                          <a:cs typeface="Arial" charset="0"/>
                        </a:rPr>
                        <a:t>and bridge to avoid impact on plant maintenance</a:t>
                      </a:r>
                    </a:p>
                    <a:p>
                      <a:pPr marL="171450" marR="0" lvl="0" indent="-171450" algn="l" defTabSz="914400" rtl="0" eaLnBrk="1" fontAlgn="auto" latinLnBrk="0" hangingPunct="1">
                        <a:lnSpc>
                          <a:spcPct val="120000"/>
                        </a:lnSpc>
                        <a:spcBef>
                          <a:spcPts val="100"/>
                        </a:spcBef>
                        <a:spcAft>
                          <a:spcPts val="100"/>
                        </a:spcAft>
                        <a:buClrTx/>
                        <a:buSzTx/>
                        <a:buFont typeface="Wingdings" panose="05000000000000000000" pitchFamily="2" charset="2"/>
                        <a:buChar char="§"/>
                        <a:tabLst/>
                        <a:defRPr/>
                      </a:pPr>
                      <a:endParaRPr kumimoji="0" lang="en-US" sz="900" b="0" i="0" u="none" strike="noStrike" kern="1200" cap="none" spc="0" normalizeH="0" baseline="0" noProof="0">
                        <a:ln>
                          <a:noFill/>
                        </a:ln>
                        <a:solidFill>
                          <a:srgbClr val="000000">
                            <a:lumMod val="50000"/>
                          </a:srgbClr>
                        </a:solidFill>
                        <a:effectLst/>
                        <a:uLnTx/>
                        <a:uFillTx/>
                        <a:latin typeface="+mn-lt"/>
                        <a:ea typeface="+mn-ea"/>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mn-lt"/>
                          <a:ea typeface="+mn-ea"/>
                          <a:cs typeface="Arial" pitchFamily="34" charset="0"/>
                        </a:rPr>
                        <a:t>Supported client to build the maintenance capabilities in following areas:</a:t>
                      </a:r>
                    </a:p>
                    <a:p>
                      <a:pPr marL="365760" marR="0" lvl="1"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altLang="ja-JP" sz="800" b="1" i="0" u="none" strike="noStrike" kern="1200" cap="none" spc="0" normalizeH="0" baseline="0" noProof="0">
                          <a:ln>
                            <a:noFill/>
                          </a:ln>
                          <a:solidFill>
                            <a:prstClr val="black"/>
                          </a:solidFill>
                          <a:effectLst/>
                          <a:uLnTx/>
                          <a:uFillTx/>
                          <a:latin typeface="+mn-lt"/>
                          <a:ea typeface="ＭＳ Ｐゴシック" pitchFamily="34" charset="-128"/>
                          <a:cs typeface="Arial" charset="0"/>
                        </a:rPr>
                        <a:t>Master Data Management</a:t>
                      </a:r>
                    </a:p>
                    <a:p>
                      <a:pPr marL="365760" marR="0" lvl="1"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altLang="ja-JP" sz="800" b="1" i="0" u="none" strike="noStrike" kern="1200" cap="none" spc="0" normalizeH="0" baseline="0" noProof="0">
                          <a:ln>
                            <a:noFill/>
                          </a:ln>
                          <a:solidFill>
                            <a:prstClr val="black"/>
                          </a:solidFill>
                          <a:effectLst/>
                          <a:uLnTx/>
                          <a:uFillTx/>
                          <a:latin typeface="+mn-lt"/>
                          <a:ea typeface="ＭＳ Ｐゴシック" pitchFamily="34" charset="-128"/>
                          <a:cs typeface="Arial" charset="0"/>
                        </a:rPr>
                        <a:t>Maintenance Strategy</a:t>
                      </a:r>
                    </a:p>
                    <a:p>
                      <a:pPr marL="365760" marR="0" lvl="1"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altLang="ja-JP" sz="800" b="1" i="0" u="none" strike="noStrike" kern="1200" cap="none" spc="0" normalizeH="0" baseline="0" noProof="0">
                          <a:ln>
                            <a:noFill/>
                          </a:ln>
                          <a:solidFill>
                            <a:prstClr val="black"/>
                          </a:solidFill>
                          <a:effectLst/>
                          <a:uLnTx/>
                          <a:uFillTx/>
                          <a:latin typeface="+mn-lt"/>
                          <a:ea typeface="ＭＳ Ｐゴシック" pitchFamily="34" charset="-128"/>
                          <a:cs typeface="Arial" charset="0"/>
                        </a:rPr>
                        <a:t>Equipment Health Check Mechanism</a:t>
                      </a:r>
                    </a:p>
                    <a:p>
                      <a:pPr marL="365760" marR="0" lvl="1" indent="-171450" algn="l" defTabSz="914400" rtl="0" eaLnBrk="1" fontAlgn="auto" latinLnBrk="0" hangingPunct="1">
                        <a:lnSpc>
                          <a:spcPct val="120000"/>
                        </a:lnSpc>
                        <a:spcBef>
                          <a:spcPts val="100"/>
                        </a:spcBef>
                        <a:spcAft>
                          <a:spcPts val="100"/>
                        </a:spcAft>
                        <a:buClrTx/>
                        <a:buSzTx/>
                        <a:buFont typeface="Arial" panose="020B0604020202020204" pitchFamily="34" charset="0"/>
                        <a:buChar char="•"/>
                        <a:tabLst/>
                        <a:defRPr/>
                      </a:pPr>
                      <a:r>
                        <a:rPr kumimoji="0" lang="en-US" altLang="ja-JP" sz="800" b="1" i="0" u="none" strike="noStrike" kern="1200" cap="none" spc="0" normalizeH="0" baseline="0" noProof="0">
                          <a:ln>
                            <a:noFill/>
                          </a:ln>
                          <a:solidFill>
                            <a:prstClr val="black"/>
                          </a:solidFill>
                          <a:effectLst/>
                          <a:uLnTx/>
                          <a:uFillTx/>
                          <a:latin typeface="+mn-lt"/>
                          <a:ea typeface="ＭＳ Ｐゴシック" pitchFamily="34" charset="-128"/>
                          <a:cs typeface="Arial" charset="0"/>
                        </a:rPr>
                        <a:t>Maintenance Manuals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221464"/>
                  </a:ext>
                </a:extLst>
              </a:tr>
            </a:tbl>
          </a:graphicData>
        </a:graphic>
      </p:graphicFrame>
      <p:graphicFrame>
        <p:nvGraphicFramePr>
          <p:cNvPr id="4" name="Object 3" hidden="1">
            <a:extLst>
              <a:ext uri="{FF2B5EF4-FFF2-40B4-BE49-F238E27FC236}">
                <a16:creationId xmlns:a16="http://schemas.microsoft.com/office/drawing/2014/main" id="{9B983E50-E02B-415C-AD92-6B68CC30C4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36" imgH="336" progId="TCLayout.ActiveDocument.1">
                  <p:embed/>
                </p:oleObj>
              </mc:Choice>
              <mc:Fallback>
                <p:oleObj name="think-cell Slide" r:id="rId6" imgW="336" imgH="336" progId="TCLayout.ActiveDocument.1">
                  <p:embed/>
                  <p:pic>
                    <p:nvPicPr>
                      <p:cNvPr id="4" name="Object 3" hidden="1">
                        <a:extLst>
                          <a:ext uri="{FF2B5EF4-FFF2-40B4-BE49-F238E27FC236}">
                            <a16:creationId xmlns:a16="http://schemas.microsoft.com/office/drawing/2014/main" id="{9B983E50-E02B-415C-AD92-6B68CC30C4C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56" name="Rectangle: Rounded Corners 155">
            <a:extLst>
              <a:ext uri="{FF2B5EF4-FFF2-40B4-BE49-F238E27FC236}">
                <a16:creationId xmlns:a16="http://schemas.microsoft.com/office/drawing/2014/main" id="{EB82D367-8288-4220-A916-D0BA503B9198}"/>
              </a:ext>
            </a:extLst>
          </p:cNvPr>
          <p:cNvSpPr/>
          <p:nvPr/>
        </p:nvSpPr>
        <p:spPr>
          <a:xfrm>
            <a:off x="10009538" y="1175081"/>
            <a:ext cx="774910" cy="55778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57" name="Rectangle: Rounded Corners 156">
            <a:extLst>
              <a:ext uri="{FF2B5EF4-FFF2-40B4-BE49-F238E27FC236}">
                <a16:creationId xmlns:a16="http://schemas.microsoft.com/office/drawing/2014/main" id="{9E300F15-880A-44C1-8DA8-0670E2DDF127}"/>
              </a:ext>
            </a:extLst>
          </p:cNvPr>
          <p:cNvSpPr/>
          <p:nvPr/>
        </p:nvSpPr>
        <p:spPr>
          <a:xfrm>
            <a:off x="8788509" y="1175082"/>
            <a:ext cx="774910" cy="55778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66" name="Rectangle: Rounded Corners 65">
            <a:extLst>
              <a:ext uri="{FF2B5EF4-FFF2-40B4-BE49-F238E27FC236}">
                <a16:creationId xmlns:a16="http://schemas.microsoft.com/office/drawing/2014/main" id="{286F54AE-DB10-46EC-BE37-F02F31750A32}"/>
              </a:ext>
            </a:extLst>
          </p:cNvPr>
          <p:cNvSpPr/>
          <p:nvPr/>
        </p:nvSpPr>
        <p:spPr>
          <a:xfrm>
            <a:off x="11224207" y="1175081"/>
            <a:ext cx="774910" cy="55778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3" name="Rectangle 2" hidden="1">
            <a:extLst>
              <a:ext uri="{FF2B5EF4-FFF2-40B4-BE49-F238E27FC236}">
                <a16:creationId xmlns:a16="http://schemas.microsoft.com/office/drawing/2014/main" id="{F3F9933B-4433-4751-A502-EE5C4F97B39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7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Black" panose="020B0A04020102020204" pitchFamily="34" charset="0"/>
              <a:ea typeface="+mn-ea"/>
              <a:cs typeface="+mn-cs"/>
              <a:sym typeface="Arial Black" panose="020B0A04020102020204" pitchFamily="34" charset="0"/>
            </a:endParaRPr>
          </a:p>
        </p:txBody>
      </p:sp>
      <p:sp>
        <p:nvSpPr>
          <p:cNvPr id="53" name="Title 52">
            <a:extLst>
              <a:ext uri="{FF2B5EF4-FFF2-40B4-BE49-F238E27FC236}">
                <a16:creationId xmlns:a16="http://schemas.microsoft.com/office/drawing/2014/main" id="{667F7C92-DF76-4446-8EF2-F2C60A8FD67C}"/>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dirty="0">
                <a:solidFill>
                  <a:srgbClr val="000000"/>
                </a:solidFill>
                <a:latin typeface="Graphik" panose="020B0503030202060203" pitchFamily="34" charset="0"/>
              </a:rPr>
              <a:t>Accenture Credentials – Summary (1/2)</a:t>
            </a:r>
          </a:p>
        </p:txBody>
      </p:sp>
      <p:grpSp>
        <p:nvGrpSpPr>
          <p:cNvPr id="161" name="Group 160">
            <a:extLst>
              <a:ext uri="{FF2B5EF4-FFF2-40B4-BE49-F238E27FC236}">
                <a16:creationId xmlns:a16="http://schemas.microsoft.com/office/drawing/2014/main" id="{F2ECA8A6-4591-4D2E-BA49-38664F807617}"/>
              </a:ext>
            </a:extLst>
          </p:cNvPr>
          <p:cNvGrpSpPr/>
          <p:nvPr/>
        </p:nvGrpSpPr>
        <p:grpSpPr>
          <a:xfrm>
            <a:off x="9030499" y="1867100"/>
            <a:ext cx="290927" cy="290927"/>
            <a:chOff x="5344143" y="5843015"/>
            <a:chExt cx="365760" cy="365760"/>
          </a:xfrm>
        </p:grpSpPr>
        <p:sp>
          <p:nvSpPr>
            <p:cNvPr id="162" name="Rectangle 161">
              <a:extLst>
                <a:ext uri="{FF2B5EF4-FFF2-40B4-BE49-F238E27FC236}">
                  <a16:creationId xmlns:a16="http://schemas.microsoft.com/office/drawing/2014/main" id="{636B7C02-54F6-4372-A2B7-5B65E9AE964D}"/>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163" name="Group 162">
              <a:extLst>
                <a:ext uri="{FF2B5EF4-FFF2-40B4-BE49-F238E27FC236}">
                  <a16:creationId xmlns:a16="http://schemas.microsoft.com/office/drawing/2014/main" id="{97639BC8-8EB1-4ECB-B7A5-5693F93B3764}"/>
                </a:ext>
              </a:extLst>
            </p:cNvPr>
            <p:cNvGrpSpPr/>
            <p:nvPr/>
          </p:nvGrpSpPr>
          <p:grpSpPr>
            <a:xfrm>
              <a:off x="5418037" y="5953922"/>
              <a:ext cx="252424" cy="172749"/>
              <a:chOff x="2629642" y="5875342"/>
              <a:chExt cx="560661" cy="383693"/>
            </a:xfrm>
          </p:grpSpPr>
          <p:sp>
            <p:nvSpPr>
              <p:cNvPr id="164" name="Rectangle 163">
                <a:extLst>
                  <a:ext uri="{FF2B5EF4-FFF2-40B4-BE49-F238E27FC236}">
                    <a16:creationId xmlns:a16="http://schemas.microsoft.com/office/drawing/2014/main" id="{5DF2A182-9CA1-4417-93FD-B5AB20B8A49A}"/>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65" name="Rectangle 164">
                <a:extLst>
                  <a:ext uri="{FF2B5EF4-FFF2-40B4-BE49-F238E27FC236}">
                    <a16:creationId xmlns:a16="http://schemas.microsoft.com/office/drawing/2014/main" id="{D548DB85-B104-4A7E-BC51-7E3C4AA04A4C}"/>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sp>
        <p:nvSpPr>
          <p:cNvPr id="247" name="Rectangle 246">
            <a:extLst>
              <a:ext uri="{FF2B5EF4-FFF2-40B4-BE49-F238E27FC236}">
                <a16:creationId xmlns:a16="http://schemas.microsoft.com/office/drawing/2014/main" id="{C7B32F81-B682-490D-B4D4-A73878C9C2B0}"/>
              </a:ext>
            </a:extLst>
          </p:cNvPr>
          <p:cNvSpPr/>
          <p:nvPr/>
        </p:nvSpPr>
        <p:spPr>
          <a:xfrm>
            <a:off x="11476193" y="1867100"/>
            <a:ext cx="290927" cy="29092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93" name="Group 92">
            <a:extLst>
              <a:ext uri="{FF2B5EF4-FFF2-40B4-BE49-F238E27FC236}">
                <a16:creationId xmlns:a16="http://schemas.microsoft.com/office/drawing/2014/main" id="{61FFF775-2EFB-4A81-B296-6DB4DB81E5BF}"/>
              </a:ext>
            </a:extLst>
          </p:cNvPr>
          <p:cNvGrpSpPr/>
          <p:nvPr/>
        </p:nvGrpSpPr>
        <p:grpSpPr>
          <a:xfrm>
            <a:off x="10251529" y="1867100"/>
            <a:ext cx="290927" cy="290927"/>
            <a:chOff x="5344143" y="5843015"/>
            <a:chExt cx="365760" cy="365760"/>
          </a:xfrm>
        </p:grpSpPr>
        <p:sp>
          <p:nvSpPr>
            <p:cNvPr id="94" name="Rectangle 93">
              <a:extLst>
                <a:ext uri="{FF2B5EF4-FFF2-40B4-BE49-F238E27FC236}">
                  <a16:creationId xmlns:a16="http://schemas.microsoft.com/office/drawing/2014/main" id="{B20234D2-0A5B-47B2-8EE1-C2FBF8512D7F}"/>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95" name="Group 94">
              <a:extLst>
                <a:ext uri="{FF2B5EF4-FFF2-40B4-BE49-F238E27FC236}">
                  <a16:creationId xmlns:a16="http://schemas.microsoft.com/office/drawing/2014/main" id="{E0F0591D-D35F-40D7-8865-5ABFAA24B6ED}"/>
                </a:ext>
              </a:extLst>
            </p:cNvPr>
            <p:cNvGrpSpPr/>
            <p:nvPr/>
          </p:nvGrpSpPr>
          <p:grpSpPr>
            <a:xfrm>
              <a:off x="5418037" y="5953922"/>
              <a:ext cx="252424" cy="172749"/>
              <a:chOff x="2629642" y="5875342"/>
              <a:chExt cx="560661" cy="383693"/>
            </a:xfrm>
          </p:grpSpPr>
          <p:sp>
            <p:nvSpPr>
              <p:cNvPr id="96" name="Rectangle 95">
                <a:extLst>
                  <a:ext uri="{FF2B5EF4-FFF2-40B4-BE49-F238E27FC236}">
                    <a16:creationId xmlns:a16="http://schemas.microsoft.com/office/drawing/2014/main" id="{8DB2B9EA-913D-4DEB-BF60-B78EB5C77893}"/>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97" name="Rectangle 96">
                <a:extLst>
                  <a:ext uri="{FF2B5EF4-FFF2-40B4-BE49-F238E27FC236}">
                    <a16:creationId xmlns:a16="http://schemas.microsoft.com/office/drawing/2014/main" id="{5ABB4F35-9220-4BF8-B0B8-D11DEDE96330}"/>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sp>
        <p:nvSpPr>
          <p:cNvPr id="179" name="Rectangle: Rounded Corners 178">
            <a:extLst>
              <a:ext uri="{FF2B5EF4-FFF2-40B4-BE49-F238E27FC236}">
                <a16:creationId xmlns:a16="http://schemas.microsoft.com/office/drawing/2014/main" id="{58082F72-BDF4-44B9-A23A-D4428200C60C}"/>
              </a:ext>
            </a:extLst>
          </p:cNvPr>
          <p:cNvSpPr/>
          <p:nvPr/>
        </p:nvSpPr>
        <p:spPr>
          <a:xfrm>
            <a:off x="8605179" y="1185593"/>
            <a:ext cx="1145006" cy="43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Graphik"/>
                <a:ea typeface="+mn-ea"/>
                <a:cs typeface="+mn-cs"/>
              </a:rPr>
              <a:t>Assessment/Vision/Roadmap</a:t>
            </a:r>
          </a:p>
        </p:txBody>
      </p:sp>
      <p:sp>
        <p:nvSpPr>
          <p:cNvPr id="182" name="Rectangle: Rounded Corners 181">
            <a:extLst>
              <a:ext uri="{FF2B5EF4-FFF2-40B4-BE49-F238E27FC236}">
                <a16:creationId xmlns:a16="http://schemas.microsoft.com/office/drawing/2014/main" id="{5BCEE9A2-DA3F-479D-AC4F-2DFAB1EB6E35}"/>
              </a:ext>
            </a:extLst>
          </p:cNvPr>
          <p:cNvSpPr/>
          <p:nvPr/>
        </p:nvSpPr>
        <p:spPr>
          <a:xfrm>
            <a:off x="9826208" y="1185593"/>
            <a:ext cx="1143000" cy="43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Graphik"/>
                <a:ea typeface="+mn-ea"/>
                <a:cs typeface="+mn-cs"/>
              </a:rPr>
              <a:t>Functional Initiatives Implementation </a:t>
            </a:r>
          </a:p>
        </p:txBody>
      </p:sp>
      <p:sp>
        <p:nvSpPr>
          <p:cNvPr id="183" name="Rectangle: Rounded Corners 182">
            <a:extLst>
              <a:ext uri="{FF2B5EF4-FFF2-40B4-BE49-F238E27FC236}">
                <a16:creationId xmlns:a16="http://schemas.microsoft.com/office/drawing/2014/main" id="{446D2165-083A-403A-8BBC-971B697DC07F}"/>
              </a:ext>
            </a:extLst>
          </p:cNvPr>
          <p:cNvSpPr/>
          <p:nvPr/>
        </p:nvSpPr>
        <p:spPr>
          <a:xfrm>
            <a:off x="11040161" y="1185593"/>
            <a:ext cx="1143000" cy="43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Graphik"/>
                <a:ea typeface="+mn-ea"/>
                <a:cs typeface="+mn-cs"/>
              </a:rPr>
              <a:t>Software Implementation</a:t>
            </a:r>
          </a:p>
        </p:txBody>
      </p:sp>
      <p:sp>
        <p:nvSpPr>
          <p:cNvPr id="261" name="Rectangle 260">
            <a:extLst>
              <a:ext uri="{FF2B5EF4-FFF2-40B4-BE49-F238E27FC236}">
                <a16:creationId xmlns:a16="http://schemas.microsoft.com/office/drawing/2014/main" id="{53723649-598A-4F2D-8104-AEDE88A99CD3}"/>
              </a:ext>
            </a:extLst>
          </p:cNvPr>
          <p:cNvSpPr/>
          <p:nvPr/>
        </p:nvSpPr>
        <p:spPr>
          <a:xfrm>
            <a:off x="11476193" y="2950184"/>
            <a:ext cx="290927" cy="29092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65" name="Group 264">
            <a:extLst>
              <a:ext uri="{FF2B5EF4-FFF2-40B4-BE49-F238E27FC236}">
                <a16:creationId xmlns:a16="http://schemas.microsoft.com/office/drawing/2014/main" id="{48B90070-53D1-4EC2-9977-96F4F1175C3F}"/>
              </a:ext>
            </a:extLst>
          </p:cNvPr>
          <p:cNvGrpSpPr/>
          <p:nvPr/>
        </p:nvGrpSpPr>
        <p:grpSpPr>
          <a:xfrm>
            <a:off x="10251529" y="2950184"/>
            <a:ext cx="290927" cy="290927"/>
            <a:chOff x="5344143" y="5843015"/>
            <a:chExt cx="365760" cy="365760"/>
          </a:xfrm>
        </p:grpSpPr>
        <p:sp>
          <p:nvSpPr>
            <p:cNvPr id="266" name="Rectangle 265">
              <a:extLst>
                <a:ext uri="{FF2B5EF4-FFF2-40B4-BE49-F238E27FC236}">
                  <a16:creationId xmlns:a16="http://schemas.microsoft.com/office/drawing/2014/main" id="{299FA84B-C4B1-4CAA-AF3B-63F11D7E623E}"/>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67" name="Group 266">
              <a:extLst>
                <a:ext uri="{FF2B5EF4-FFF2-40B4-BE49-F238E27FC236}">
                  <a16:creationId xmlns:a16="http://schemas.microsoft.com/office/drawing/2014/main" id="{4F3E99BF-46F5-4AB2-9844-964B25BC3C54}"/>
                </a:ext>
              </a:extLst>
            </p:cNvPr>
            <p:cNvGrpSpPr/>
            <p:nvPr/>
          </p:nvGrpSpPr>
          <p:grpSpPr>
            <a:xfrm>
              <a:off x="5418037" y="5953922"/>
              <a:ext cx="252424" cy="172749"/>
              <a:chOff x="2629642" y="5875342"/>
              <a:chExt cx="560661" cy="383693"/>
            </a:xfrm>
          </p:grpSpPr>
          <p:sp>
            <p:nvSpPr>
              <p:cNvPr id="268" name="Rectangle 267">
                <a:extLst>
                  <a:ext uri="{FF2B5EF4-FFF2-40B4-BE49-F238E27FC236}">
                    <a16:creationId xmlns:a16="http://schemas.microsoft.com/office/drawing/2014/main" id="{0477C68E-430B-4D58-98E6-EEC4526C845A}"/>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69" name="Rectangle 268">
                <a:extLst>
                  <a:ext uri="{FF2B5EF4-FFF2-40B4-BE49-F238E27FC236}">
                    <a16:creationId xmlns:a16="http://schemas.microsoft.com/office/drawing/2014/main" id="{2CE91264-1496-47A4-B91D-F936ECE7A732}"/>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275" name="Group 274">
            <a:extLst>
              <a:ext uri="{FF2B5EF4-FFF2-40B4-BE49-F238E27FC236}">
                <a16:creationId xmlns:a16="http://schemas.microsoft.com/office/drawing/2014/main" id="{6B7F92CD-3AF4-4D50-8E82-86704F9C026F}"/>
              </a:ext>
            </a:extLst>
          </p:cNvPr>
          <p:cNvGrpSpPr/>
          <p:nvPr/>
        </p:nvGrpSpPr>
        <p:grpSpPr>
          <a:xfrm>
            <a:off x="9030499" y="4033268"/>
            <a:ext cx="290927" cy="290927"/>
            <a:chOff x="5344143" y="5843015"/>
            <a:chExt cx="365760" cy="365760"/>
          </a:xfrm>
        </p:grpSpPr>
        <p:sp>
          <p:nvSpPr>
            <p:cNvPr id="276" name="Rectangle 275">
              <a:extLst>
                <a:ext uri="{FF2B5EF4-FFF2-40B4-BE49-F238E27FC236}">
                  <a16:creationId xmlns:a16="http://schemas.microsoft.com/office/drawing/2014/main" id="{41969872-F50C-4043-B902-2599678B0C89}"/>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77" name="Group 276">
              <a:extLst>
                <a:ext uri="{FF2B5EF4-FFF2-40B4-BE49-F238E27FC236}">
                  <a16:creationId xmlns:a16="http://schemas.microsoft.com/office/drawing/2014/main" id="{5D6F36E8-ADE9-48B9-A8C2-B98654A180F5}"/>
                </a:ext>
              </a:extLst>
            </p:cNvPr>
            <p:cNvGrpSpPr/>
            <p:nvPr/>
          </p:nvGrpSpPr>
          <p:grpSpPr>
            <a:xfrm>
              <a:off x="5418037" y="5953922"/>
              <a:ext cx="252424" cy="172749"/>
              <a:chOff x="2629642" y="5875342"/>
              <a:chExt cx="560661" cy="383693"/>
            </a:xfrm>
          </p:grpSpPr>
          <p:sp>
            <p:nvSpPr>
              <p:cNvPr id="278" name="Rectangle 277">
                <a:extLst>
                  <a:ext uri="{FF2B5EF4-FFF2-40B4-BE49-F238E27FC236}">
                    <a16:creationId xmlns:a16="http://schemas.microsoft.com/office/drawing/2014/main" id="{FEF0B9AF-9C1E-4BE8-A314-68797AFC900E}"/>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79" name="Rectangle 278">
                <a:extLst>
                  <a:ext uri="{FF2B5EF4-FFF2-40B4-BE49-F238E27FC236}">
                    <a16:creationId xmlns:a16="http://schemas.microsoft.com/office/drawing/2014/main" id="{4F2D2A48-5423-4D49-B669-A8BFADF1AC98}"/>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285" name="Group 284">
            <a:extLst>
              <a:ext uri="{FF2B5EF4-FFF2-40B4-BE49-F238E27FC236}">
                <a16:creationId xmlns:a16="http://schemas.microsoft.com/office/drawing/2014/main" id="{AA285C59-7BFA-422A-94E4-EBC7116BB8C1}"/>
              </a:ext>
            </a:extLst>
          </p:cNvPr>
          <p:cNvGrpSpPr/>
          <p:nvPr/>
        </p:nvGrpSpPr>
        <p:grpSpPr>
          <a:xfrm>
            <a:off x="11476193" y="4033268"/>
            <a:ext cx="290927" cy="290927"/>
            <a:chOff x="5344143" y="5843015"/>
            <a:chExt cx="365760" cy="365760"/>
          </a:xfrm>
        </p:grpSpPr>
        <p:sp>
          <p:nvSpPr>
            <p:cNvPr id="286" name="Rectangle 285">
              <a:extLst>
                <a:ext uri="{FF2B5EF4-FFF2-40B4-BE49-F238E27FC236}">
                  <a16:creationId xmlns:a16="http://schemas.microsoft.com/office/drawing/2014/main" id="{3ACE18C1-CFDE-4AAC-BCD6-BE160E660245}"/>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87" name="Group 286">
              <a:extLst>
                <a:ext uri="{FF2B5EF4-FFF2-40B4-BE49-F238E27FC236}">
                  <a16:creationId xmlns:a16="http://schemas.microsoft.com/office/drawing/2014/main" id="{32750701-00E9-4DFE-8855-4FD2DA8FBBB9}"/>
                </a:ext>
              </a:extLst>
            </p:cNvPr>
            <p:cNvGrpSpPr/>
            <p:nvPr/>
          </p:nvGrpSpPr>
          <p:grpSpPr>
            <a:xfrm>
              <a:off x="5418037" y="5953922"/>
              <a:ext cx="252424" cy="172749"/>
              <a:chOff x="2629642" y="5875342"/>
              <a:chExt cx="560661" cy="383693"/>
            </a:xfrm>
          </p:grpSpPr>
          <p:sp>
            <p:nvSpPr>
              <p:cNvPr id="288" name="Rectangle 287">
                <a:extLst>
                  <a:ext uri="{FF2B5EF4-FFF2-40B4-BE49-F238E27FC236}">
                    <a16:creationId xmlns:a16="http://schemas.microsoft.com/office/drawing/2014/main" id="{B0E0F537-000F-456B-8996-AD5D640E749D}"/>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89" name="Rectangle 288">
                <a:extLst>
                  <a:ext uri="{FF2B5EF4-FFF2-40B4-BE49-F238E27FC236}">
                    <a16:creationId xmlns:a16="http://schemas.microsoft.com/office/drawing/2014/main" id="{63B33C28-8FDC-4D34-B5AB-CB8905B68FFA}"/>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290" name="Group 289">
            <a:extLst>
              <a:ext uri="{FF2B5EF4-FFF2-40B4-BE49-F238E27FC236}">
                <a16:creationId xmlns:a16="http://schemas.microsoft.com/office/drawing/2014/main" id="{88B8E742-1910-4741-A488-FB2FFB333943}"/>
              </a:ext>
            </a:extLst>
          </p:cNvPr>
          <p:cNvGrpSpPr/>
          <p:nvPr/>
        </p:nvGrpSpPr>
        <p:grpSpPr>
          <a:xfrm>
            <a:off x="10251529" y="4033268"/>
            <a:ext cx="290927" cy="290927"/>
            <a:chOff x="5344143" y="5843015"/>
            <a:chExt cx="365760" cy="365760"/>
          </a:xfrm>
        </p:grpSpPr>
        <p:sp>
          <p:nvSpPr>
            <p:cNvPr id="291" name="Rectangle 290">
              <a:extLst>
                <a:ext uri="{FF2B5EF4-FFF2-40B4-BE49-F238E27FC236}">
                  <a16:creationId xmlns:a16="http://schemas.microsoft.com/office/drawing/2014/main" id="{BC0523A8-2EC9-48F2-A72C-37BD18054DFE}"/>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92" name="Group 291">
              <a:extLst>
                <a:ext uri="{FF2B5EF4-FFF2-40B4-BE49-F238E27FC236}">
                  <a16:creationId xmlns:a16="http://schemas.microsoft.com/office/drawing/2014/main" id="{83A41567-1633-470F-800C-A3CF2DA6160C}"/>
                </a:ext>
              </a:extLst>
            </p:cNvPr>
            <p:cNvGrpSpPr/>
            <p:nvPr/>
          </p:nvGrpSpPr>
          <p:grpSpPr>
            <a:xfrm>
              <a:off x="5418037" y="5953922"/>
              <a:ext cx="252424" cy="172749"/>
              <a:chOff x="2629642" y="5875342"/>
              <a:chExt cx="560661" cy="383693"/>
            </a:xfrm>
          </p:grpSpPr>
          <p:sp>
            <p:nvSpPr>
              <p:cNvPr id="293" name="Rectangle 292">
                <a:extLst>
                  <a:ext uri="{FF2B5EF4-FFF2-40B4-BE49-F238E27FC236}">
                    <a16:creationId xmlns:a16="http://schemas.microsoft.com/office/drawing/2014/main" id="{7EFF3DD9-6078-4CAD-A82A-270C50C4F785}"/>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94" name="Rectangle 293">
                <a:extLst>
                  <a:ext uri="{FF2B5EF4-FFF2-40B4-BE49-F238E27FC236}">
                    <a16:creationId xmlns:a16="http://schemas.microsoft.com/office/drawing/2014/main" id="{189A08DD-5CDC-46A5-BB29-FA1FEA0E7B62}"/>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300" name="Group 299">
            <a:extLst>
              <a:ext uri="{FF2B5EF4-FFF2-40B4-BE49-F238E27FC236}">
                <a16:creationId xmlns:a16="http://schemas.microsoft.com/office/drawing/2014/main" id="{F14C5229-B0DD-484D-B293-66A5C236FF18}"/>
              </a:ext>
            </a:extLst>
          </p:cNvPr>
          <p:cNvGrpSpPr/>
          <p:nvPr/>
        </p:nvGrpSpPr>
        <p:grpSpPr>
          <a:xfrm>
            <a:off x="9030499" y="5116352"/>
            <a:ext cx="290927" cy="290927"/>
            <a:chOff x="5344143" y="5843015"/>
            <a:chExt cx="365760" cy="365760"/>
          </a:xfrm>
        </p:grpSpPr>
        <p:sp>
          <p:nvSpPr>
            <p:cNvPr id="301" name="Rectangle 300">
              <a:extLst>
                <a:ext uri="{FF2B5EF4-FFF2-40B4-BE49-F238E27FC236}">
                  <a16:creationId xmlns:a16="http://schemas.microsoft.com/office/drawing/2014/main" id="{2D9A943B-ECBE-4F54-A2AF-E03C6BBA0C09}"/>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302" name="Group 301">
              <a:extLst>
                <a:ext uri="{FF2B5EF4-FFF2-40B4-BE49-F238E27FC236}">
                  <a16:creationId xmlns:a16="http://schemas.microsoft.com/office/drawing/2014/main" id="{55C519B3-9B25-45EE-AA57-CFA66349942E}"/>
                </a:ext>
              </a:extLst>
            </p:cNvPr>
            <p:cNvGrpSpPr/>
            <p:nvPr/>
          </p:nvGrpSpPr>
          <p:grpSpPr>
            <a:xfrm>
              <a:off x="5418037" y="5953922"/>
              <a:ext cx="252424" cy="172749"/>
              <a:chOff x="2629642" y="5875342"/>
              <a:chExt cx="560661" cy="383693"/>
            </a:xfrm>
          </p:grpSpPr>
          <p:sp>
            <p:nvSpPr>
              <p:cNvPr id="303" name="Rectangle 302">
                <a:extLst>
                  <a:ext uri="{FF2B5EF4-FFF2-40B4-BE49-F238E27FC236}">
                    <a16:creationId xmlns:a16="http://schemas.microsoft.com/office/drawing/2014/main" id="{F9A0E03D-034B-47C3-A946-0334E1310956}"/>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04" name="Rectangle 303">
                <a:extLst>
                  <a:ext uri="{FF2B5EF4-FFF2-40B4-BE49-F238E27FC236}">
                    <a16:creationId xmlns:a16="http://schemas.microsoft.com/office/drawing/2014/main" id="{31306C14-B351-4C7E-A546-939137AB492D}"/>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315" name="Group 314">
            <a:extLst>
              <a:ext uri="{FF2B5EF4-FFF2-40B4-BE49-F238E27FC236}">
                <a16:creationId xmlns:a16="http://schemas.microsoft.com/office/drawing/2014/main" id="{52FC956E-DBB5-4501-8F11-B4016EF31DBB}"/>
              </a:ext>
            </a:extLst>
          </p:cNvPr>
          <p:cNvGrpSpPr/>
          <p:nvPr/>
        </p:nvGrpSpPr>
        <p:grpSpPr>
          <a:xfrm>
            <a:off x="10251529" y="5116352"/>
            <a:ext cx="290927" cy="290927"/>
            <a:chOff x="5344143" y="5843015"/>
            <a:chExt cx="365760" cy="365760"/>
          </a:xfrm>
        </p:grpSpPr>
        <p:sp>
          <p:nvSpPr>
            <p:cNvPr id="316" name="Rectangle 315">
              <a:extLst>
                <a:ext uri="{FF2B5EF4-FFF2-40B4-BE49-F238E27FC236}">
                  <a16:creationId xmlns:a16="http://schemas.microsoft.com/office/drawing/2014/main" id="{10F5C89D-D892-4C64-8A90-03137977543D}"/>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317" name="Group 316">
              <a:extLst>
                <a:ext uri="{FF2B5EF4-FFF2-40B4-BE49-F238E27FC236}">
                  <a16:creationId xmlns:a16="http://schemas.microsoft.com/office/drawing/2014/main" id="{61FD103F-85CE-4FE4-B866-E61F781A74DF}"/>
                </a:ext>
              </a:extLst>
            </p:cNvPr>
            <p:cNvGrpSpPr/>
            <p:nvPr/>
          </p:nvGrpSpPr>
          <p:grpSpPr>
            <a:xfrm>
              <a:off x="5418037" y="5953922"/>
              <a:ext cx="252424" cy="172749"/>
              <a:chOff x="2629642" y="5875342"/>
              <a:chExt cx="560661" cy="383693"/>
            </a:xfrm>
          </p:grpSpPr>
          <p:sp>
            <p:nvSpPr>
              <p:cNvPr id="318" name="Rectangle 317">
                <a:extLst>
                  <a:ext uri="{FF2B5EF4-FFF2-40B4-BE49-F238E27FC236}">
                    <a16:creationId xmlns:a16="http://schemas.microsoft.com/office/drawing/2014/main" id="{EAC42F41-6E7C-4E04-B24A-77414D6A4D31}"/>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19" name="Rectangle 318">
                <a:extLst>
                  <a:ext uri="{FF2B5EF4-FFF2-40B4-BE49-F238E27FC236}">
                    <a16:creationId xmlns:a16="http://schemas.microsoft.com/office/drawing/2014/main" id="{756618ED-0962-4AFD-BD2C-D5EC76E349AA}"/>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325" name="Group 324">
            <a:extLst>
              <a:ext uri="{FF2B5EF4-FFF2-40B4-BE49-F238E27FC236}">
                <a16:creationId xmlns:a16="http://schemas.microsoft.com/office/drawing/2014/main" id="{DF123566-8577-4BDB-8348-15553A7D36E7}"/>
              </a:ext>
            </a:extLst>
          </p:cNvPr>
          <p:cNvGrpSpPr/>
          <p:nvPr/>
        </p:nvGrpSpPr>
        <p:grpSpPr>
          <a:xfrm>
            <a:off x="9030499" y="6085135"/>
            <a:ext cx="290927" cy="290927"/>
            <a:chOff x="5344143" y="5843015"/>
            <a:chExt cx="365760" cy="365760"/>
          </a:xfrm>
        </p:grpSpPr>
        <p:sp>
          <p:nvSpPr>
            <p:cNvPr id="326" name="Rectangle 325">
              <a:extLst>
                <a:ext uri="{FF2B5EF4-FFF2-40B4-BE49-F238E27FC236}">
                  <a16:creationId xmlns:a16="http://schemas.microsoft.com/office/drawing/2014/main" id="{F27BAD9E-79A4-4EB9-9425-E290AC63D398}"/>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327" name="Group 326">
              <a:extLst>
                <a:ext uri="{FF2B5EF4-FFF2-40B4-BE49-F238E27FC236}">
                  <a16:creationId xmlns:a16="http://schemas.microsoft.com/office/drawing/2014/main" id="{22223AA4-1582-45EC-A088-041900DC6B3C}"/>
                </a:ext>
              </a:extLst>
            </p:cNvPr>
            <p:cNvGrpSpPr/>
            <p:nvPr/>
          </p:nvGrpSpPr>
          <p:grpSpPr>
            <a:xfrm>
              <a:off x="5418037" y="5953922"/>
              <a:ext cx="252424" cy="172749"/>
              <a:chOff x="2629642" y="5875342"/>
              <a:chExt cx="560661" cy="383693"/>
            </a:xfrm>
          </p:grpSpPr>
          <p:sp>
            <p:nvSpPr>
              <p:cNvPr id="328" name="Rectangle 327">
                <a:extLst>
                  <a:ext uri="{FF2B5EF4-FFF2-40B4-BE49-F238E27FC236}">
                    <a16:creationId xmlns:a16="http://schemas.microsoft.com/office/drawing/2014/main" id="{80EED2FD-51EE-47B6-9EE7-FA47C20E1F98}"/>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29" name="Rectangle 328">
                <a:extLst>
                  <a:ext uri="{FF2B5EF4-FFF2-40B4-BE49-F238E27FC236}">
                    <a16:creationId xmlns:a16="http://schemas.microsoft.com/office/drawing/2014/main" id="{3B5A34C8-3599-432B-BD49-BB2A538A3A9F}"/>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340" name="Group 339">
            <a:extLst>
              <a:ext uri="{FF2B5EF4-FFF2-40B4-BE49-F238E27FC236}">
                <a16:creationId xmlns:a16="http://schemas.microsoft.com/office/drawing/2014/main" id="{74C0B5D1-A89A-4F52-AFAF-C22384685873}"/>
              </a:ext>
            </a:extLst>
          </p:cNvPr>
          <p:cNvGrpSpPr/>
          <p:nvPr/>
        </p:nvGrpSpPr>
        <p:grpSpPr>
          <a:xfrm>
            <a:off x="10251529" y="6085135"/>
            <a:ext cx="290927" cy="290927"/>
            <a:chOff x="5344143" y="5843015"/>
            <a:chExt cx="365760" cy="365760"/>
          </a:xfrm>
        </p:grpSpPr>
        <p:sp>
          <p:nvSpPr>
            <p:cNvPr id="341" name="Rectangle 340">
              <a:extLst>
                <a:ext uri="{FF2B5EF4-FFF2-40B4-BE49-F238E27FC236}">
                  <a16:creationId xmlns:a16="http://schemas.microsoft.com/office/drawing/2014/main" id="{CE15256C-1DB6-46B2-BFE2-180901AEF443}"/>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342" name="Group 341">
              <a:extLst>
                <a:ext uri="{FF2B5EF4-FFF2-40B4-BE49-F238E27FC236}">
                  <a16:creationId xmlns:a16="http://schemas.microsoft.com/office/drawing/2014/main" id="{6EB12C28-E286-4464-A89F-71B8B0874C0C}"/>
                </a:ext>
              </a:extLst>
            </p:cNvPr>
            <p:cNvGrpSpPr/>
            <p:nvPr/>
          </p:nvGrpSpPr>
          <p:grpSpPr>
            <a:xfrm>
              <a:off x="5418037" y="5953922"/>
              <a:ext cx="252424" cy="172749"/>
              <a:chOff x="2629642" y="5875342"/>
              <a:chExt cx="560661" cy="383693"/>
            </a:xfrm>
          </p:grpSpPr>
          <p:sp>
            <p:nvSpPr>
              <p:cNvPr id="343" name="Rectangle 342">
                <a:extLst>
                  <a:ext uri="{FF2B5EF4-FFF2-40B4-BE49-F238E27FC236}">
                    <a16:creationId xmlns:a16="http://schemas.microsoft.com/office/drawing/2014/main" id="{A7D9A744-3E23-4E74-B99B-957CAACF6792}"/>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44" name="Rectangle 343">
                <a:extLst>
                  <a:ext uri="{FF2B5EF4-FFF2-40B4-BE49-F238E27FC236}">
                    <a16:creationId xmlns:a16="http://schemas.microsoft.com/office/drawing/2014/main" id="{8F452E78-9931-47FA-96F9-E4D00E74E5A1}"/>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sp>
        <p:nvSpPr>
          <p:cNvPr id="168" name="TextBox 167">
            <a:extLst>
              <a:ext uri="{FF2B5EF4-FFF2-40B4-BE49-F238E27FC236}">
                <a16:creationId xmlns:a16="http://schemas.microsoft.com/office/drawing/2014/main" id="{994F0DB5-5A6A-42AE-B56C-931555CF7F9E}"/>
              </a:ext>
            </a:extLst>
          </p:cNvPr>
          <p:cNvSpPr txBox="1">
            <a:spLocks/>
          </p:cNvSpPr>
          <p:nvPr/>
        </p:nvSpPr>
        <p:spPr>
          <a:xfrm>
            <a:off x="399691" y="756276"/>
            <a:ext cx="11465983" cy="369332"/>
          </a:xfrm>
          <a:prstGeom prst="rect">
            <a:avLst/>
          </a:prstGeom>
          <a:noFill/>
        </p:spPr>
        <p:txBody>
          <a:bodyPr wrap="square" lIns="0" tIns="0" rIns="0" bIns="0" rtlCol="0" anchor="t" anchorCtr="0">
            <a:noAutofit/>
          </a:bodyPr>
          <a:lstStyle/>
          <a:p>
            <a:pPr marR="0" lvl="0" defTabSz="914400" rtl="0" eaLnBrk="1" fontAlgn="auto" latinLnBrk="0" hangingPunct="1">
              <a:spcAft>
                <a:spcPts val="600"/>
              </a:spcAft>
              <a:buClrTx/>
              <a:buSzTx/>
              <a:tabLst/>
              <a:defRPr/>
            </a:pPr>
            <a:r>
              <a:rPr kumimoji="0" lang="en-US" sz="1600" u="none" strike="noStrike" kern="1200" cap="none" spc="0" normalizeH="0" baseline="0" noProof="0">
                <a:ln>
                  <a:noFill/>
                </a:ln>
                <a:solidFill>
                  <a:srgbClr val="A100FF"/>
                </a:solidFill>
                <a:effectLst/>
                <a:uLnTx/>
                <a:uFillTx/>
                <a:latin typeface="Graphik" panose="020B0503030202060203" pitchFamily="34" charset="0"/>
                <a:ea typeface="+mn-ea"/>
                <a:cs typeface="+mn-cs"/>
              </a:rPr>
              <a:t>We have been involved in several successful engagements with similar expertise requirement</a:t>
            </a:r>
          </a:p>
        </p:txBody>
      </p:sp>
      <p:sp>
        <p:nvSpPr>
          <p:cNvPr id="186" name="Rectangle 185">
            <a:extLst>
              <a:ext uri="{FF2B5EF4-FFF2-40B4-BE49-F238E27FC236}">
                <a16:creationId xmlns:a16="http://schemas.microsoft.com/office/drawing/2014/main" id="{8724B335-BA96-473D-9F83-3C6B9BF8E65D}"/>
              </a:ext>
            </a:extLst>
          </p:cNvPr>
          <p:cNvSpPr/>
          <p:nvPr/>
        </p:nvSpPr>
        <p:spPr>
          <a:xfrm>
            <a:off x="11476193" y="6085135"/>
            <a:ext cx="290927" cy="29092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06" name="Group 205">
            <a:extLst>
              <a:ext uri="{FF2B5EF4-FFF2-40B4-BE49-F238E27FC236}">
                <a16:creationId xmlns:a16="http://schemas.microsoft.com/office/drawing/2014/main" id="{3D830A96-EB88-49EC-9658-A11F035DC708}"/>
              </a:ext>
            </a:extLst>
          </p:cNvPr>
          <p:cNvGrpSpPr/>
          <p:nvPr/>
        </p:nvGrpSpPr>
        <p:grpSpPr>
          <a:xfrm>
            <a:off x="11476193" y="5116352"/>
            <a:ext cx="290927" cy="290927"/>
            <a:chOff x="5344143" y="5843015"/>
            <a:chExt cx="365760" cy="365760"/>
          </a:xfrm>
        </p:grpSpPr>
        <p:sp>
          <p:nvSpPr>
            <p:cNvPr id="207" name="Rectangle 206">
              <a:extLst>
                <a:ext uri="{FF2B5EF4-FFF2-40B4-BE49-F238E27FC236}">
                  <a16:creationId xmlns:a16="http://schemas.microsoft.com/office/drawing/2014/main" id="{6BD3C04F-D2FE-46D4-BDB2-5BC41ACB64C1}"/>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08" name="Group 207">
              <a:extLst>
                <a:ext uri="{FF2B5EF4-FFF2-40B4-BE49-F238E27FC236}">
                  <a16:creationId xmlns:a16="http://schemas.microsoft.com/office/drawing/2014/main" id="{878D43E4-F524-4E8C-9D1D-316A92CA9202}"/>
                </a:ext>
              </a:extLst>
            </p:cNvPr>
            <p:cNvGrpSpPr/>
            <p:nvPr/>
          </p:nvGrpSpPr>
          <p:grpSpPr>
            <a:xfrm>
              <a:off x="5418037" y="5953922"/>
              <a:ext cx="252424" cy="172749"/>
              <a:chOff x="2629642" y="5875342"/>
              <a:chExt cx="560661" cy="383693"/>
            </a:xfrm>
          </p:grpSpPr>
          <p:sp>
            <p:nvSpPr>
              <p:cNvPr id="209" name="Rectangle 208">
                <a:extLst>
                  <a:ext uri="{FF2B5EF4-FFF2-40B4-BE49-F238E27FC236}">
                    <a16:creationId xmlns:a16="http://schemas.microsoft.com/office/drawing/2014/main" id="{A7A44144-2C16-4892-BDAB-2AB5AFA225B3}"/>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10" name="Rectangle 209">
                <a:extLst>
                  <a:ext uri="{FF2B5EF4-FFF2-40B4-BE49-F238E27FC236}">
                    <a16:creationId xmlns:a16="http://schemas.microsoft.com/office/drawing/2014/main" id="{71621EEE-1EAF-47D8-A960-4B55A850A18A}"/>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sp>
        <p:nvSpPr>
          <p:cNvPr id="211" name="Rectangle 210">
            <a:extLst>
              <a:ext uri="{FF2B5EF4-FFF2-40B4-BE49-F238E27FC236}">
                <a16:creationId xmlns:a16="http://schemas.microsoft.com/office/drawing/2014/main" id="{AC2D9D11-72DC-41C3-AEEF-937A59B82710}"/>
              </a:ext>
            </a:extLst>
          </p:cNvPr>
          <p:cNvSpPr/>
          <p:nvPr/>
        </p:nvSpPr>
        <p:spPr>
          <a:xfrm>
            <a:off x="-1009126" y="1691879"/>
            <a:ext cx="1017386" cy="565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Rio Tinto</a:t>
            </a:r>
            <a:endParaRPr kumimoji="0" lang="en-US" sz="1800" b="1" i="0" u="none" strike="noStrike" kern="1200" cap="none" spc="0" normalizeH="0" baseline="0" noProof="0">
              <a:ln>
                <a:noFill/>
              </a:ln>
              <a:solidFill>
                <a:srgbClr val="FFFFFF"/>
              </a:solidFill>
              <a:effectLst/>
              <a:uLnTx/>
              <a:uFillTx/>
              <a:latin typeface="Graphik"/>
              <a:ea typeface="+mn-ea"/>
              <a:cs typeface="+mn-cs"/>
            </a:endParaRPr>
          </a:p>
        </p:txBody>
      </p:sp>
      <p:sp>
        <p:nvSpPr>
          <p:cNvPr id="212" name="Rectangle 211">
            <a:extLst>
              <a:ext uri="{FF2B5EF4-FFF2-40B4-BE49-F238E27FC236}">
                <a16:creationId xmlns:a16="http://schemas.microsoft.com/office/drawing/2014/main" id="{769B0757-AD8E-4EC9-9AEE-C0978971EE53}"/>
              </a:ext>
            </a:extLst>
          </p:cNvPr>
          <p:cNvSpPr/>
          <p:nvPr/>
        </p:nvSpPr>
        <p:spPr>
          <a:xfrm>
            <a:off x="-1019628" y="3899573"/>
            <a:ext cx="1017386" cy="565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VALE</a:t>
            </a:r>
          </a:p>
        </p:txBody>
      </p:sp>
      <p:sp>
        <p:nvSpPr>
          <p:cNvPr id="213" name="Rectangle 212">
            <a:extLst>
              <a:ext uri="{FF2B5EF4-FFF2-40B4-BE49-F238E27FC236}">
                <a16:creationId xmlns:a16="http://schemas.microsoft.com/office/drawing/2014/main" id="{66F7988C-5DB5-4AA2-BFB7-B3B247F44DBC}"/>
              </a:ext>
            </a:extLst>
          </p:cNvPr>
          <p:cNvSpPr/>
          <p:nvPr/>
        </p:nvSpPr>
        <p:spPr>
          <a:xfrm>
            <a:off x="-1028309" y="5196581"/>
            <a:ext cx="1017386" cy="565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BHP</a:t>
            </a:r>
          </a:p>
        </p:txBody>
      </p:sp>
      <p:sp>
        <p:nvSpPr>
          <p:cNvPr id="185" name="Rectangle 184">
            <a:extLst>
              <a:ext uri="{FF2B5EF4-FFF2-40B4-BE49-F238E27FC236}">
                <a16:creationId xmlns:a16="http://schemas.microsoft.com/office/drawing/2014/main" id="{0D317A05-3BB6-354B-6C32-B257116D5A3D}"/>
              </a:ext>
            </a:extLst>
          </p:cNvPr>
          <p:cNvSpPr/>
          <p:nvPr/>
        </p:nvSpPr>
        <p:spPr>
          <a:xfrm>
            <a:off x="-1019628" y="2599036"/>
            <a:ext cx="1017386" cy="565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FFFFFF"/>
                </a:solidFill>
                <a:effectLst/>
                <a:uLnTx/>
                <a:uFillTx/>
                <a:latin typeface="Graphik"/>
                <a:ea typeface="+mn-ea"/>
                <a:cs typeface="+mn-cs"/>
              </a:rPr>
              <a:t>Glencore</a:t>
            </a:r>
          </a:p>
        </p:txBody>
      </p:sp>
      <p:sp>
        <p:nvSpPr>
          <p:cNvPr id="216" name="Rectangle 215">
            <a:extLst>
              <a:ext uri="{FF2B5EF4-FFF2-40B4-BE49-F238E27FC236}">
                <a16:creationId xmlns:a16="http://schemas.microsoft.com/office/drawing/2014/main" id="{601C8FFC-DA1E-C1E6-E63C-74BBE20949C7}"/>
              </a:ext>
            </a:extLst>
          </p:cNvPr>
          <p:cNvSpPr/>
          <p:nvPr/>
        </p:nvSpPr>
        <p:spPr>
          <a:xfrm>
            <a:off x="-1494263" y="6159493"/>
            <a:ext cx="1502523" cy="565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Tata Steel Minerals Canada Limited</a:t>
            </a:r>
            <a:endParaRPr kumimoji="0" lang="en-IN" sz="1200" b="1" i="0" u="none" strike="noStrike" kern="1200" cap="none" spc="0" normalizeH="0" baseline="0" noProof="0">
              <a:ln>
                <a:noFill/>
              </a:ln>
              <a:solidFill>
                <a:srgbClr val="FFFFFF"/>
              </a:solidFill>
              <a:effectLst/>
              <a:uLnTx/>
              <a:uFillTx/>
              <a:latin typeface="Graphik"/>
              <a:ea typeface="+mn-ea"/>
              <a:cs typeface="+mn-cs"/>
            </a:endParaRPr>
          </a:p>
        </p:txBody>
      </p:sp>
      <p:grpSp>
        <p:nvGrpSpPr>
          <p:cNvPr id="134" name="Group 133">
            <a:extLst>
              <a:ext uri="{FF2B5EF4-FFF2-40B4-BE49-F238E27FC236}">
                <a16:creationId xmlns:a16="http://schemas.microsoft.com/office/drawing/2014/main" id="{551D310C-FF3F-48E9-9163-F347591C4DF6}"/>
              </a:ext>
            </a:extLst>
          </p:cNvPr>
          <p:cNvGrpSpPr/>
          <p:nvPr/>
        </p:nvGrpSpPr>
        <p:grpSpPr>
          <a:xfrm>
            <a:off x="9030499" y="2950184"/>
            <a:ext cx="290927" cy="290927"/>
            <a:chOff x="5344143" y="5843015"/>
            <a:chExt cx="365760" cy="365760"/>
          </a:xfrm>
        </p:grpSpPr>
        <p:sp>
          <p:nvSpPr>
            <p:cNvPr id="135" name="Rectangle 134">
              <a:extLst>
                <a:ext uri="{FF2B5EF4-FFF2-40B4-BE49-F238E27FC236}">
                  <a16:creationId xmlns:a16="http://schemas.microsoft.com/office/drawing/2014/main" id="{A677B091-0CBB-41F1-AFF1-6A71A6769EFB}"/>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136" name="Group 135">
              <a:extLst>
                <a:ext uri="{FF2B5EF4-FFF2-40B4-BE49-F238E27FC236}">
                  <a16:creationId xmlns:a16="http://schemas.microsoft.com/office/drawing/2014/main" id="{FADF9FF4-CCF2-43F8-8F20-E33C34717FEC}"/>
                </a:ext>
              </a:extLst>
            </p:cNvPr>
            <p:cNvGrpSpPr/>
            <p:nvPr/>
          </p:nvGrpSpPr>
          <p:grpSpPr>
            <a:xfrm>
              <a:off x="5418037" y="5953922"/>
              <a:ext cx="252424" cy="172749"/>
              <a:chOff x="2629642" y="5875342"/>
              <a:chExt cx="560661" cy="383693"/>
            </a:xfrm>
          </p:grpSpPr>
          <p:sp>
            <p:nvSpPr>
              <p:cNvPr id="137" name="Rectangle 136">
                <a:extLst>
                  <a:ext uri="{FF2B5EF4-FFF2-40B4-BE49-F238E27FC236}">
                    <a16:creationId xmlns:a16="http://schemas.microsoft.com/office/drawing/2014/main" id="{3AB97C77-B2B8-41D3-BFB8-66ECE8CA9BD9}"/>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38" name="Rectangle 137">
                <a:extLst>
                  <a:ext uri="{FF2B5EF4-FFF2-40B4-BE49-F238E27FC236}">
                    <a16:creationId xmlns:a16="http://schemas.microsoft.com/office/drawing/2014/main" id="{21356966-17D1-4106-8F9E-F291A557E9AF}"/>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7" name="Group 6">
            <a:extLst>
              <a:ext uri="{FF2B5EF4-FFF2-40B4-BE49-F238E27FC236}">
                <a16:creationId xmlns:a16="http://schemas.microsoft.com/office/drawing/2014/main" id="{22EA83C6-C723-B49B-3B7C-D79D1256CED1}"/>
              </a:ext>
            </a:extLst>
          </p:cNvPr>
          <p:cNvGrpSpPr/>
          <p:nvPr>
            <p:custDataLst>
              <p:tags r:id="rId3"/>
            </p:custDataLst>
          </p:nvPr>
        </p:nvGrpSpPr>
        <p:grpSpPr>
          <a:xfrm>
            <a:off x="10584798" y="704513"/>
            <a:ext cx="1351332" cy="266244"/>
            <a:chOff x="10078668" y="228600"/>
            <a:chExt cx="1351332" cy="266244"/>
          </a:xfrm>
        </p:grpSpPr>
        <p:sp>
          <p:nvSpPr>
            <p:cNvPr id="2" name="TextBox 1">
              <a:extLst>
                <a:ext uri="{FF2B5EF4-FFF2-40B4-BE49-F238E27FC236}">
                  <a16:creationId xmlns:a16="http://schemas.microsoft.com/office/drawing/2014/main" id="{060D4476-9956-9371-5CC5-C72F861ACDF8}"/>
                </a:ext>
              </a:extLst>
            </p:cNvPr>
            <p:cNvSpPr txBox="1"/>
            <p:nvPr/>
          </p:nvSpPr>
          <p:spPr>
            <a:xfrm>
              <a:off x="10078668" y="254000"/>
              <a:ext cx="1351332" cy="215444"/>
            </a:xfrm>
            <a:prstGeom prst="rect">
              <a:avLst/>
            </a:prstGeom>
            <a:noFill/>
          </p:spPr>
          <p:txBody>
            <a:bodyPr vert="horz" wrap="square" lIns="0" tIns="0" rIns="0" bIns="0" rtlCol="0" anchor="ctr" anchorCtr="1">
              <a:sp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Non-Exhaustive</a:t>
              </a:r>
            </a:p>
          </p:txBody>
        </p:sp>
        <p:cxnSp>
          <p:nvCxnSpPr>
            <p:cNvPr id="5" name="Straight Connector 4">
              <a:extLst>
                <a:ext uri="{FF2B5EF4-FFF2-40B4-BE49-F238E27FC236}">
                  <a16:creationId xmlns:a16="http://schemas.microsoft.com/office/drawing/2014/main" id="{EBBAAA6B-8CF2-E040-FE10-DEAA1B37D6C9}"/>
                </a:ext>
              </a:extLst>
            </p:cNvPr>
            <p:cNvCxnSpPr>
              <a:cxnSpLocks/>
            </p:cNvCxnSpPr>
            <p:nvPr/>
          </p:nvCxnSpPr>
          <p:spPr>
            <a:xfrm>
              <a:off x="10078668" y="228600"/>
              <a:ext cx="1351332" cy="0"/>
            </a:xfrm>
            <a:prstGeom prst="line">
              <a:avLst/>
            </a:prstGeom>
            <a:ln w="12700" cmpd="sng">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376E9C-D80E-B017-5CAA-74EA4AB98BBE}"/>
                </a:ext>
              </a:extLst>
            </p:cNvPr>
            <p:cNvCxnSpPr>
              <a:cxnSpLocks/>
            </p:cNvCxnSpPr>
            <p:nvPr/>
          </p:nvCxnSpPr>
          <p:spPr>
            <a:xfrm>
              <a:off x="10078668" y="494844"/>
              <a:ext cx="1351332" cy="0"/>
            </a:xfrm>
            <a:prstGeom prst="line">
              <a:avLst/>
            </a:prstGeom>
            <a:ln w="12700" cmpd="sng">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660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 54">
            <a:extLst>
              <a:ext uri="{FF2B5EF4-FFF2-40B4-BE49-F238E27FC236}">
                <a16:creationId xmlns:a16="http://schemas.microsoft.com/office/drawing/2014/main" id="{37ED126D-AAE4-4530-B96E-7232B52F9901}"/>
              </a:ext>
            </a:extLst>
          </p:cNvPr>
          <p:cNvGraphicFramePr>
            <a:graphicFrameLocks noGrp="1"/>
          </p:cNvGraphicFramePr>
          <p:nvPr/>
        </p:nvGraphicFramePr>
        <p:xfrm>
          <a:off x="118753" y="1114728"/>
          <a:ext cx="11855494" cy="5755768"/>
        </p:xfrm>
        <a:graphic>
          <a:graphicData uri="http://schemas.openxmlformats.org/drawingml/2006/table">
            <a:tbl>
              <a:tblPr firstRow="1" bandRow="1">
                <a:tableStyleId>{2D5ABB26-0587-4C30-8999-92F81FD0307C}</a:tableStyleId>
              </a:tblPr>
              <a:tblGrid>
                <a:gridCol w="221308">
                  <a:extLst>
                    <a:ext uri="{9D8B030D-6E8A-4147-A177-3AD203B41FA5}">
                      <a16:colId xmlns:a16="http://schemas.microsoft.com/office/drawing/2014/main" val="2243558349"/>
                    </a:ext>
                  </a:extLst>
                </a:gridCol>
                <a:gridCol w="1173664">
                  <a:extLst>
                    <a:ext uri="{9D8B030D-6E8A-4147-A177-3AD203B41FA5}">
                      <a16:colId xmlns:a16="http://schemas.microsoft.com/office/drawing/2014/main" val="2810084504"/>
                    </a:ext>
                  </a:extLst>
                </a:gridCol>
                <a:gridCol w="993100">
                  <a:extLst>
                    <a:ext uri="{9D8B030D-6E8A-4147-A177-3AD203B41FA5}">
                      <a16:colId xmlns:a16="http://schemas.microsoft.com/office/drawing/2014/main" val="4137510392"/>
                    </a:ext>
                  </a:extLst>
                </a:gridCol>
                <a:gridCol w="3291287">
                  <a:extLst>
                    <a:ext uri="{9D8B030D-6E8A-4147-A177-3AD203B41FA5}">
                      <a16:colId xmlns:a16="http://schemas.microsoft.com/office/drawing/2014/main" val="1040395202"/>
                    </a:ext>
                  </a:extLst>
                </a:gridCol>
                <a:gridCol w="2742739">
                  <a:extLst>
                    <a:ext uri="{9D8B030D-6E8A-4147-A177-3AD203B41FA5}">
                      <a16:colId xmlns:a16="http://schemas.microsoft.com/office/drawing/2014/main" val="3677783980"/>
                    </a:ext>
                  </a:extLst>
                </a:gridCol>
                <a:gridCol w="628482">
                  <a:extLst>
                    <a:ext uri="{9D8B030D-6E8A-4147-A177-3AD203B41FA5}">
                      <a16:colId xmlns:a16="http://schemas.microsoft.com/office/drawing/2014/main" val="1108209513"/>
                    </a:ext>
                  </a:extLst>
                </a:gridCol>
                <a:gridCol w="884417">
                  <a:extLst>
                    <a:ext uri="{9D8B030D-6E8A-4147-A177-3AD203B41FA5}">
                      <a16:colId xmlns:a16="http://schemas.microsoft.com/office/drawing/2014/main" val="1841009751"/>
                    </a:ext>
                  </a:extLst>
                </a:gridCol>
                <a:gridCol w="977002">
                  <a:extLst>
                    <a:ext uri="{9D8B030D-6E8A-4147-A177-3AD203B41FA5}">
                      <a16:colId xmlns:a16="http://schemas.microsoft.com/office/drawing/2014/main" val="4196564683"/>
                    </a:ext>
                  </a:extLst>
                </a:gridCol>
                <a:gridCol w="733224">
                  <a:extLst>
                    <a:ext uri="{9D8B030D-6E8A-4147-A177-3AD203B41FA5}">
                      <a16:colId xmlns:a16="http://schemas.microsoft.com/office/drawing/2014/main" val="998886048"/>
                    </a:ext>
                  </a:extLst>
                </a:gridCol>
                <a:gridCol w="210271">
                  <a:extLst>
                    <a:ext uri="{9D8B030D-6E8A-4147-A177-3AD203B41FA5}">
                      <a16:colId xmlns:a16="http://schemas.microsoft.com/office/drawing/2014/main" val="456641327"/>
                    </a:ext>
                  </a:extLst>
                </a:gridCol>
              </a:tblGrid>
              <a:tr h="411533">
                <a:tc>
                  <a:txBody>
                    <a:bodyPr/>
                    <a:lstStyle/>
                    <a:p>
                      <a:r>
                        <a:rPr lang="en-US" sz="16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400" b="1" dirty="0">
                          <a:solidFill>
                            <a:schemeClr val="tx1"/>
                          </a:solidFill>
                          <a:latin typeface="+mn-lt"/>
                        </a:rPr>
                        <a:t>Project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400" b="1">
                          <a:solidFill>
                            <a:schemeClr val="tx1">
                              <a:lumMod val="65000"/>
                              <a:lumOff val="35000"/>
                            </a:schemeClr>
                          </a:solidFill>
                          <a:latin typeface="+mn-lt"/>
                        </a:rPr>
                        <a:t>Industry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a:solidFill>
                            <a:schemeClr val="tx1">
                              <a:lumMod val="65000"/>
                              <a:lumOff val="35000"/>
                            </a:schemeClr>
                          </a:solidFill>
                          <a:latin typeface="+mn-lt"/>
                        </a:rPr>
                        <a:t>Description</a:t>
                      </a:r>
                    </a:p>
                  </a:txBody>
                  <a:tcPr marL="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kern="1200">
                          <a:solidFill>
                            <a:schemeClr val="tx1">
                              <a:lumMod val="65000"/>
                              <a:lumOff val="35000"/>
                            </a:schemeClr>
                          </a:solidFill>
                          <a:latin typeface="+mn-lt"/>
                          <a:ea typeface="+mn-ea"/>
                          <a:cs typeface="+mn-cs"/>
                        </a:rPr>
                        <a:t>Value Unlocked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7252530"/>
                  </a:ext>
                </a:extLst>
              </a:tr>
              <a:tr h="986245">
                <a:tc>
                  <a:txBody>
                    <a:bodyPr/>
                    <a:lstStyle/>
                    <a:p>
                      <a:pPr marL="0" algn="l" defTabSz="914377" rtl="0" eaLnBrk="1" latinLnBrk="0" hangingPunct="1"/>
                      <a:r>
                        <a:rPr lang="en-US" sz="1000" b="0" kern="1200">
                          <a:solidFill>
                            <a:schemeClr val="tx1"/>
                          </a:solidFill>
                          <a:latin typeface="+mn-lt"/>
                          <a:ea typeface="+mn-ea"/>
                          <a:cs typeface="+mn-cs"/>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nSpc>
                          <a:spcPct val="120000"/>
                        </a:lnSpc>
                        <a:spcBef>
                          <a:spcPts val="100"/>
                        </a:spcBef>
                        <a:spcAft>
                          <a:spcPts val="100"/>
                        </a:spcAft>
                      </a:pPr>
                      <a:r>
                        <a:rPr lang="en-US" sz="1000" b="1" kern="1200">
                          <a:solidFill>
                            <a:schemeClr val="tx1"/>
                          </a:solidFill>
                          <a:latin typeface="+mn-lt"/>
                          <a:ea typeface="+mn-ea"/>
                          <a:cs typeface="+mn-cs"/>
                        </a:rPr>
                        <a:t>Asset and Material Data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3851" rtl="0" eaLnBrk="1" fontAlgn="auto" latinLnBrk="0" hangingPunct="1">
                        <a:lnSpc>
                          <a:spcPct val="120000"/>
                        </a:lnSpc>
                        <a:spcBef>
                          <a:spcPts val="100"/>
                        </a:spcBef>
                        <a:spcAft>
                          <a:spcPts val="100"/>
                        </a:spcAft>
                        <a:buClrTx/>
                        <a:buSzTx/>
                        <a:buFontTx/>
                        <a:buNone/>
                        <a:tabLst/>
                        <a:defRPr/>
                      </a:pPr>
                      <a:r>
                        <a:rPr lang="en-US" sz="1000" b="0">
                          <a:solidFill>
                            <a:schemeClr val="tx1">
                              <a:lumMod val="65000"/>
                              <a:lumOff val="35000"/>
                            </a:schemeClr>
                          </a:solidFill>
                          <a:latin typeface="+mn-lt"/>
                        </a:rPr>
                        <a:t>Energy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marR="0" lvl="0" indent="-171450" algn="l" defTabSz="914400" rtl="0" eaLnBrk="1" fontAlgn="auto" latinLnBrk="0" hangingPunct="1">
                        <a:lnSpc>
                          <a:spcPct val="120000"/>
                        </a:lnSpc>
                        <a:spcBef>
                          <a:spcPts val="100"/>
                        </a:spcBef>
                        <a:spcAft>
                          <a:spcPts val="100"/>
                        </a:spcAft>
                        <a:buClr>
                          <a:schemeClr val="accent2"/>
                        </a:buClr>
                        <a:buSzTx/>
                        <a:buFont typeface="Arial" panose="020B0604020202020204" pitchFamily="34" charset="0"/>
                        <a:buChar char="•"/>
                        <a:tabLst/>
                        <a:defRPr/>
                      </a:pPr>
                      <a:r>
                        <a:rPr lang="en-US" sz="800" b="1" kern="1200">
                          <a:solidFill>
                            <a:srgbClr val="000000"/>
                          </a:solidFill>
                          <a:latin typeface="+mn-lt"/>
                          <a:ea typeface="+mn-ea"/>
                          <a:cs typeface="+mn-cs"/>
                        </a:rPr>
                        <a:t>Catalogued ~100,000 materials </a:t>
                      </a:r>
                      <a:r>
                        <a:rPr lang="en-US" sz="800" kern="1200">
                          <a:solidFill>
                            <a:srgbClr val="000000"/>
                          </a:solidFill>
                          <a:latin typeface="+mn-lt"/>
                          <a:ea typeface="+mn-ea"/>
                          <a:cs typeface="+mn-cs"/>
                        </a:rPr>
                        <a:t>and build Bill of material</a:t>
                      </a:r>
                    </a:p>
                    <a:p>
                      <a:pPr marL="171450" marR="0" lvl="0" indent="-171450" algn="l" defTabSz="914400" rtl="0" eaLnBrk="1" fontAlgn="auto" latinLnBrk="0" hangingPunct="1">
                        <a:lnSpc>
                          <a:spcPct val="120000"/>
                        </a:lnSpc>
                        <a:spcBef>
                          <a:spcPts val="100"/>
                        </a:spcBef>
                        <a:spcAft>
                          <a:spcPts val="100"/>
                        </a:spcAft>
                        <a:buClr>
                          <a:schemeClr val="accent2"/>
                        </a:buClr>
                        <a:buSzTx/>
                        <a:buFont typeface="Arial" panose="020B0604020202020204" pitchFamily="34" charset="0"/>
                        <a:buChar char="•"/>
                        <a:tabLst/>
                        <a:defRPr/>
                      </a:pPr>
                      <a:r>
                        <a:rPr lang="en-US" sz="800" b="1" kern="1200">
                          <a:solidFill>
                            <a:srgbClr val="000000"/>
                          </a:solidFill>
                          <a:latin typeface="+mn-lt"/>
                          <a:ea typeface="+mn-ea"/>
                          <a:cs typeface="+mn-cs"/>
                        </a:rPr>
                        <a:t>Build ~250,000 FLOCs </a:t>
                      </a:r>
                      <a:r>
                        <a:rPr lang="en-US" sz="800" kern="1200">
                          <a:solidFill>
                            <a:srgbClr val="000000"/>
                          </a:solidFill>
                          <a:latin typeface="+mn-lt"/>
                          <a:ea typeface="+mn-ea"/>
                          <a:cs typeface="+mn-cs"/>
                        </a:rPr>
                        <a:t>&amp; equipment &amp; reviewed </a:t>
                      </a:r>
                      <a:r>
                        <a:rPr lang="en-US" sz="800" b="1" kern="1200">
                          <a:solidFill>
                            <a:srgbClr val="000000"/>
                          </a:solidFill>
                          <a:latin typeface="+mn-lt"/>
                          <a:ea typeface="+mn-ea"/>
                          <a:cs typeface="+mn-cs"/>
                        </a:rPr>
                        <a:t>~35,000 maintenance plan &amp; task list</a:t>
                      </a:r>
                    </a:p>
                    <a:p>
                      <a:pPr marL="171450" marR="0" lvl="0" indent="-171450" algn="l" defTabSz="914400" rtl="0" eaLnBrk="1" fontAlgn="auto" latinLnBrk="0" hangingPunct="1">
                        <a:lnSpc>
                          <a:spcPct val="120000"/>
                        </a:lnSpc>
                        <a:spcBef>
                          <a:spcPts val="100"/>
                        </a:spcBef>
                        <a:spcAft>
                          <a:spcPts val="100"/>
                        </a:spcAft>
                        <a:buClr>
                          <a:schemeClr val="accent2"/>
                        </a:buClr>
                        <a:buSzTx/>
                        <a:buFont typeface="Arial" panose="020B0604020202020204" pitchFamily="34" charset="0"/>
                        <a:buChar char="•"/>
                        <a:tabLst/>
                        <a:defRPr/>
                      </a:pPr>
                      <a:r>
                        <a:rPr lang="en-US" sz="800" b="1" kern="1200">
                          <a:solidFill>
                            <a:srgbClr val="000000"/>
                          </a:solidFill>
                          <a:latin typeface="+mn-lt"/>
                          <a:ea typeface="+mn-ea"/>
                          <a:cs typeface="+mn-cs"/>
                        </a:rPr>
                        <a:t>Established governance mechanism </a:t>
                      </a:r>
                      <a:r>
                        <a:rPr lang="en-US" sz="800" b="0" kern="1200">
                          <a:solidFill>
                            <a:srgbClr val="000000"/>
                          </a:solidFill>
                          <a:latin typeface="+mn-lt"/>
                          <a:ea typeface="+mn-ea"/>
                          <a:cs typeface="+mn-cs"/>
                        </a:rPr>
                        <a:t>for data quality control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marR="0" lvl="0" indent="-171450" algn="l" defTabSz="913851" rtl="0" eaLnBrk="1" fontAlgn="auto" latinLnBrk="0" hangingPunct="1">
                        <a:lnSpc>
                          <a:spcPct val="120000"/>
                        </a:lnSpc>
                        <a:spcBef>
                          <a:spcPts val="100"/>
                        </a:spcBef>
                        <a:spcAft>
                          <a:spcPts val="100"/>
                        </a:spcAft>
                        <a:buClr>
                          <a:srgbClr val="282828"/>
                        </a:buClr>
                        <a:buSzTx/>
                        <a:buFont typeface="Arial" panose="020B0604020202020204" pitchFamily="34" charset="0"/>
                        <a:buChar char="•"/>
                        <a:tabLst/>
                        <a:defRPr/>
                      </a:pPr>
                      <a:r>
                        <a:rPr lang="en-US" sz="800">
                          <a:solidFill>
                            <a:schemeClr val="tx1"/>
                          </a:solidFill>
                        </a:rPr>
                        <a:t>Correct and adequate material data ensured </a:t>
                      </a:r>
                      <a:r>
                        <a:rPr lang="en-US" sz="800" b="1">
                          <a:solidFill>
                            <a:schemeClr val="tx1"/>
                          </a:solidFill>
                        </a:rPr>
                        <a:t>reduction in stock out situation by ~ 15%</a:t>
                      </a:r>
                      <a:endParaRPr lang="en-US" sz="800">
                        <a:solidFill>
                          <a:srgbClr val="000000"/>
                        </a:solidFill>
                      </a:endParaRPr>
                    </a:p>
                    <a:p>
                      <a:pPr marL="171450" marR="0" lvl="0" indent="-171450" algn="l" defTabSz="913851" rtl="0" eaLnBrk="1" fontAlgn="auto" latinLnBrk="0" hangingPunct="1">
                        <a:lnSpc>
                          <a:spcPct val="120000"/>
                        </a:lnSpc>
                        <a:spcBef>
                          <a:spcPts val="100"/>
                        </a:spcBef>
                        <a:spcAft>
                          <a:spcPts val="100"/>
                        </a:spcAft>
                        <a:buClr>
                          <a:srgbClr val="282828"/>
                        </a:buClr>
                        <a:buSzTx/>
                        <a:buFont typeface="Arial" panose="020B0604020202020204" pitchFamily="34" charset="0"/>
                        <a:buChar char="•"/>
                        <a:tabLst/>
                        <a:defRPr/>
                      </a:pPr>
                      <a:r>
                        <a:rPr lang="en-US" sz="800" b="1">
                          <a:solidFill>
                            <a:schemeClr val="tx1"/>
                          </a:solidFill>
                        </a:rPr>
                        <a:t>Improved visibility of maintenance and material requirement </a:t>
                      </a:r>
                      <a:r>
                        <a:rPr lang="en-US" sz="800">
                          <a:solidFill>
                            <a:schemeClr val="tx1"/>
                          </a:solidFill>
                        </a:rPr>
                        <a:t>resulted in reduced operating expenditure from </a:t>
                      </a:r>
                      <a:r>
                        <a:rPr lang="en-US" sz="800" b="1">
                          <a:solidFill>
                            <a:schemeClr val="tx1"/>
                          </a:solidFill>
                        </a:rPr>
                        <a:t>120% to 75%</a:t>
                      </a:r>
                      <a:r>
                        <a:rPr lang="en-US" sz="800">
                          <a:solidFill>
                            <a:schemeClr val="tx1"/>
                          </a:solidFill>
                        </a:rPr>
                        <a:t> &amp; improved planning efficiency by </a:t>
                      </a:r>
                      <a:r>
                        <a:rPr lang="en-US" sz="800" b="1">
                          <a:solidFill>
                            <a:schemeClr val="tx1"/>
                          </a:solidFill>
                        </a:rPr>
                        <a:t>10-20%</a:t>
                      </a:r>
                      <a:r>
                        <a:rPr lang="en-US" sz="800">
                          <a:solidFill>
                            <a:schemeClr val="tx1"/>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22209460"/>
                  </a:ext>
                </a:extLst>
              </a:tr>
              <a:tr h="879047">
                <a:tc>
                  <a:txBody>
                    <a:bodyPr/>
                    <a:lstStyle/>
                    <a:p>
                      <a:r>
                        <a:rPr lang="en-US" sz="1000" b="0" i="0" kern="1200">
                          <a:solidFill>
                            <a:schemeClr val="tx1"/>
                          </a:solidFill>
                          <a:latin typeface="+mn-lt"/>
                          <a:ea typeface="+mn-ea"/>
                          <a:cs typeface="+mn-cs"/>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i="0" kern="1200">
                          <a:solidFill>
                            <a:schemeClr val="tx1"/>
                          </a:solidFill>
                          <a:latin typeface="+mn-lt"/>
                          <a:ea typeface="+mn-ea"/>
                          <a:cs typeface="+mn-cs"/>
                        </a:rPr>
                        <a:t>Reliability &amp; Integrity Management program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chemeClr val="tx1">
                              <a:lumMod val="65000"/>
                              <a:lumOff val="35000"/>
                            </a:schemeClr>
                          </a:solidFill>
                          <a:latin typeface="+mn-lt"/>
                        </a:rPr>
                        <a:t>Oil &amp; Gas</a:t>
                      </a:r>
                    </a:p>
                    <a:p>
                      <a:pPr algn="l"/>
                      <a:endParaRPr lang="en-US" sz="1000" b="0">
                        <a:solidFill>
                          <a:schemeClr val="tx1">
                            <a:lumMod val="65000"/>
                            <a:lumOff val="35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a:spcBef>
                          <a:spcPts val="100"/>
                        </a:spcBef>
                        <a:spcAft>
                          <a:spcPts val="100"/>
                        </a:spcAft>
                        <a:buFont typeface="Arial" panose="020B0604020202020204" pitchFamily="34" charset="0"/>
                        <a:buChar char="•"/>
                      </a:pPr>
                      <a:r>
                        <a:rPr lang="en-US" sz="800" b="1">
                          <a:solidFill>
                            <a:prstClr val="black">
                              <a:lumMod val="50000"/>
                            </a:prstClr>
                          </a:solidFill>
                          <a:cs typeface="Arial" panose="020B0604020202020204" pitchFamily="34" charset="0"/>
                        </a:rPr>
                        <a:t>Equipment criticality analysis </a:t>
                      </a:r>
                      <a:r>
                        <a:rPr lang="en-US" sz="800" b="0">
                          <a:solidFill>
                            <a:prstClr val="black">
                              <a:lumMod val="50000"/>
                            </a:prstClr>
                          </a:solidFill>
                          <a:cs typeface="Arial" panose="020B0604020202020204" pitchFamily="34" charset="0"/>
                        </a:rPr>
                        <a:t>for all the plant equipment according to organization’s own standards</a:t>
                      </a:r>
                    </a:p>
                    <a:p>
                      <a:pPr marL="171450" indent="-171450" algn="l">
                        <a:spcBef>
                          <a:spcPts val="100"/>
                        </a:spcBef>
                        <a:spcAft>
                          <a:spcPts val="100"/>
                        </a:spcAft>
                        <a:buFont typeface="Arial" panose="020B0604020202020204" pitchFamily="34" charset="0"/>
                        <a:buChar char="•"/>
                      </a:pPr>
                      <a:r>
                        <a:rPr lang="en-US" sz="800" b="1">
                          <a:solidFill>
                            <a:prstClr val="black">
                              <a:lumMod val="50000"/>
                            </a:prstClr>
                          </a:solidFill>
                          <a:cs typeface="Arial" panose="020B0604020202020204" pitchFamily="34" charset="0"/>
                        </a:rPr>
                        <a:t>Failure Mode and Effect Analysis </a:t>
                      </a:r>
                      <a:r>
                        <a:rPr lang="en-US" sz="800" b="0">
                          <a:solidFill>
                            <a:prstClr val="black">
                              <a:lumMod val="50000"/>
                            </a:prstClr>
                          </a:solidFill>
                          <a:cs typeface="Arial" panose="020B0604020202020204" pitchFamily="34" charset="0"/>
                        </a:rPr>
                        <a:t>for all critical equipment</a:t>
                      </a:r>
                    </a:p>
                    <a:p>
                      <a:pPr marL="180000" indent="-180000" algn="l">
                        <a:spcBef>
                          <a:spcPts val="100"/>
                        </a:spcBef>
                        <a:spcAft>
                          <a:spcPts val="100"/>
                        </a:spcAft>
                        <a:buFont typeface="Arial" panose="020B0604020202020204" pitchFamily="34" charset="0"/>
                        <a:buChar char="•"/>
                      </a:pPr>
                      <a:r>
                        <a:rPr lang="en-AU" sz="800" b="1">
                          <a:solidFill>
                            <a:prstClr val="black">
                              <a:lumMod val="50000"/>
                            </a:prstClr>
                          </a:solidFill>
                          <a:cs typeface="Arial" panose="020B0604020202020204" pitchFamily="34" charset="0"/>
                        </a:rPr>
                        <a:t>Optimization Strategy</a:t>
                      </a:r>
                      <a:r>
                        <a:rPr lang="en-AU" sz="800" b="0">
                          <a:solidFill>
                            <a:prstClr val="black">
                              <a:lumMod val="50000"/>
                            </a:prstClr>
                          </a:solidFill>
                          <a:cs typeface="Arial" panose="020B0604020202020204" pitchFamily="34" charset="0"/>
                        </a:rPr>
                        <a:t>: Development of work processes and enablers to </a:t>
                      </a:r>
                      <a:r>
                        <a:rPr lang="en-US" sz="800" b="0">
                          <a:solidFill>
                            <a:prstClr val="black">
                              <a:lumMod val="50000"/>
                            </a:prstClr>
                          </a:solidFill>
                          <a:cs typeface="Arial" panose="020B0604020202020204" pitchFamily="34" charset="0"/>
                        </a:rPr>
                        <a:t>allow the optimization of maintenance expenditures regarding plant availability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a:buFont typeface="Arial" panose="020B0604020202020204" pitchFamily="34" charset="0"/>
                        <a:buChar char="•"/>
                      </a:pPr>
                      <a:r>
                        <a:rPr lang="en-US" sz="800" b="0">
                          <a:solidFill>
                            <a:prstClr val="black"/>
                          </a:solidFill>
                          <a:cs typeface="Arial" charset="0"/>
                        </a:rPr>
                        <a:t>Improved collaboration with better </a:t>
                      </a:r>
                      <a:r>
                        <a:rPr lang="en-US" sz="800" b="1">
                          <a:solidFill>
                            <a:prstClr val="black"/>
                          </a:solidFill>
                          <a:cs typeface="Arial" charset="0"/>
                        </a:rPr>
                        <a:t>data availability/ quality/ integration</a:t>
                      </a:r>
                      <a:r>
                        <a:rPr lang="en-US" sz="800" b="0">
                          <a:solidFill>
                            <a:prstClr val="black"/>
                          </a:solidFill>
                          <a:cs typeface="Arial" charset="0"/>
                        </a:rPr>
                        <a:t>—increases shared data usage across organization</a:t>
                      </a:r>
                    </a:p>
                    <a:p>
                      <a:pPr marL="171450" indent="-171450" algn="l">
                        <a:buFont typeface="Arial" panose="020B0604020202020204" pitchFamily="34" charset="0"/>
                        <a:buChar char="•"/>
                      </a:pPr>
                      <a:r>
                        <a:rPr lang="en-US" sz="800" b="0">
                          <a:solidFill>
                            <a:prstClr val="black"/>
                          </a:solidFill>
                          <a:cs typeface="Arial" charset="0"/>
                        </a:rPr>
                        <a:t>Increased </a:t>
                      </a:r>
                      <a:r>
                        <a:rPr lang="en-US" sz="800" b="1">
                          <a:solidFill>
                            <a:prstClr val="black"/>
                          </a:solidFill>
                          <a:cs typeface="Arial" charset="0"/>
                        </a:rPr>
                        <a:t>asset reliability and availability</a:t>
                      </a:r>
                    </a:p>
                    <a:p>
                      <a:pPr marL="171450" indent="-171450" algn="l">
                        <a:buFont typeface="Arial" panose="020B0604020202020204" pitchFamily="34" charset="0"/>
                        <a:buChar char="•"/>
                      </a:pPr>
                      <a:r>
                        <a:rPr lang="en-US" sz="800" b="1">
                          <a:solidFill>
                            <a:prstClr val="black"/>
                          </a:solidFill>
                          <a:cs typeface="Arial" charset="0"/>
                        </a:rPr>
                        <a:t>Enhanced production time</a:t>
                      </a:r>
                    </a:p>
                    <a:p>
                      <a:pPr marL="171450" indent="-171450" algn="l">
                        <a:buFont typeface="Arial" panose="020B0604020202020204" pitchFamily="34" charset="0"/>
                        <a:buChar char="•"/>
                      </a:pPr>
                      <a:r>
                        <a:rPr lang="en-US" sz="800" b="1">
                          <a:solidFill>
                            <a:prstClr val="black"/>
                          </a:solidFill>
                          <a:cs typeface="Arial" charset="0"/>
                        </a:rPr>
                        <a:t>Reduced</a:t>
                      </a:r>
                      <a:r>
                        <a:rPr lang="en-US" sz="800" b="0">
                          <a:solidFill>
                            <a:prstClr val="black"/>
                          </a:solidFill>
                          <a:cs typeface="Arial" charset="0"/>
                        </a:rPr>
                        <a:t> maintenance and spare costs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03367411"/>
                  </a:ext>
                </a:extLst>
              </a:tr>
              <a:tr h="864992">
                <a:tc>
                  <a:txBody>
                    <a:bodyPr/>
                    <a:lstStyle/>
                    <a:p>
                      <a:r>
                        <a:rPr lang="en-US" sz="1000" b="0" kern="1200">
                          <a:solidFill>
                            <a:schemeClr val="tx1"/>
                          </a:solidFill>
                          <a:latin typeface="+mn-lt"/>
                          <a:ea typeface="+mn-ea"/>
                          <a:cs typeface="+mn-cs"/>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kern="1200">
                          <a:solidFill>
                            <a:schemeClr val="tx1"/>
                          </a:solidFill>
                          <a:latin typeface="+mn-lt"/>
                          <a:ea typeface="+mn-ea"/>
                          <a:cs typeface="+mn-cs"/>
                        </a:rPr>
                        <a:t>Maintenance &amp; Reliability Improvement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3851" rtl="0" eaLnBrk="1" fontAlgn="auto" latinLnBrk="0" hangingPunct="1">
                        <a:lnSpc>
                          <a:spcPct val="100000"/>
                        </a:lnSpc>
                        <a:spcBef>
                          <a:spcPts val="0"/>
                        </a:spcBef>
                        <a:spcAft>
                          <a:spcPts val="0"/>
                        </a:spcAft>
                        <a:buClrTx/>
                        <a:buSzTx/>
                        <a:buFontTx/>
                        <a:buNone/>
                        <a:tabLst/>
                        <a:defRPr/>
                      </a:pPr>
                      <a:r>
                        <a:rPr lang="en-US" sz="1000" b="0">
                          <a:solidFill>
                            <a:schemeClr val="tx1">
                              <a:lumMod val="65000"/>
                              <a:lumOff val="35000"/>
                            </a:schemeClr>
                          </a:solidFill>
                          <a:latin typeface="+mn-lt"/>
                        </a:rPr>
                        <a:t>Oil &amp; Gas</a:t>
                      </a:r>
                    </a:p>
                    <a:p>
                      <a:pPr marL="0" marR="0" lvl="0" indent="0" algn="l" defTabSz="913851" rtl="0" eaLnBrk="1" fontAlgn="auto" latinLnBrk="0" hangingPunct="1">
                        <a:lnSpc>
                          <a:spcPct val="100000"/>
                        </a:lnSpc>
                        <a:spcBef>
                          <a:spcPts val="0"/>
                        </a:spcBef>
                        <a:spcAft>
                          <a:spcPts val="0"/>
                        </a:spcAft>
                        <a:buClrTx/>
                        <a:buSzTx/>
                        <a:buFontTx/>
                        <a:buNone/>
                        <a:tabLst/>
                        <a:defRPr/>
                      </a:pPr>
                      <a:endParaRPr lang="en-US" sz="1000" b="0">
                        <a:solidFill>
                          <a:schemeClr val="tx1">
                            <a:lumMod val="65000"/>
                            <a:lumOff val="35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marR="0" lvl="0" indent="-171450" algn="l" defTabSz="913851" rtl="0" eaLnBrk="1" fontAlgn="auto" latinLnBrk="0" hangingPunct="1">
                        <a:lnSpc>
                          <a:spcPct val="120000"/>
                        </a:lnSpc>
                        <a:spcBef>
                          <a:spcPts val="100"/>
                        </a:spcBef>
                        <a:spcAft>
                          <a:spcPts val="100"/>
                        </a:spcAft>
                        <a:buClr>
                          <a:schemeClr val="accent2"/>
                        </a:buClr>
                        <a:buSzTx/>
                        <a:buFont typeface="Arial" panose="020B0604020202020204" pitchFamily="34" charset="0"/>
                        <a:buChar char="•"/>
                        <a:tabLst/>
                        <a:defRPr/>
                      </a:pPr>
                      <a:r>
                        <a:rPr kumimoji="0" lang="en-US" sz="800" b="1" i="0" u="none" strike="noStrike" kern="1200" cap="none" spc="0" normalizeH="0" baseline="0" noProof="0">
                          <a:ln>
                            <a:noFill/>
                          </a:ln>
                          <a:solidFill>
                            <a:prstClr val="black"/>
                          </a:solidFill>
                          <a:effectLst/>
                          <a:uLnTx/>
                          <a:uFillTx/>
                          <a:latin typeface="+mn-lt"/>
                          <a:ea typeface="+mn-ea"/>
                          <a:cs typeface="Arial" charset="0"/>
                        </a:rPr>
                        <a:t>Standardization</a:t>
                      </a:r>
                      <a:r>
                        <a:rPr kumimoji="0" lang="en-US" sz="800" b="0" i="0" u="none" strike="noStrike" kern="1200" cap="none" spc="0" normalizeH="0" baseline="0" noProof="0">
                          <a:ln>
                            <a:noFill/>
                          </a:ln>
                          <a:solidFill>
                            <a:prstClr val="black"/>
                          </a:solidFill>
                          <a:effectLst/>
                          <a:uLnTx/>
                          <a:uFillTx/>
                          <a:latin typeface="+mn-lt"/>
                          <a:ea typeface="+mn-ea"/>
                          <a:cs typeface="Arial" charset="0"/>
                        </a:rPr>
                        <a:t> done in maintenance processes and procedures</a:t>
                      </a:r>
                    </a:p>
                    <a:p>
                      <a:pPr marL="171450" marR="0" lvl="0" indent="-171450" algn="l" defTabSz="913851" rtl="0" eaLnBrk="1" fontAlgn="auto" latinLnBrk="0" hangingPunct="1">
                        <a:lnSpc>
                          <a:spcPct val="120000"/>
                        </a:lnSpc>
                        <a:spcBef>
                          <a:spcPts val="100"/>
                        </a:spcBef>
                        <a:spcAft>
                          <a:spcPts val="100"/>
                        </a:spcAft>
                        <a:buClr>
                          <a:schemeClr val="accent2"/>
                        </a:buClr>
                        <a:buSzTx/>
                        <a:buFont typeface="Arial" panose="020B0604020202020204" pitchFamily="34" charset="0"/>
                        <a:buChar char="•"/>
                        <a:tabLst/>
                        <a:defRPr/>
                      </a:pPr>
                      <a:r>
                        <a:rPr kumimoji="0" lang="en-US" sz="800" b="1" i="0" u="none" strike="noStrike" kern="1200" cap="none" spc="0" normalizeH="0" baseline="0" noProof="0">
                          <a:ln>
                            <a:noFill/>
                          </a:ln>
                          <a:solidFill>
                            <a:prstClr val="black"/>
                          </a:solidFill>
                          <a:effectLst/>
                          <a:uLnTx/>
                          <a:uFillTx/>
                          <a:latin typeface="+mn-lt"/>
                          <a:ea typeface="+mn-ea"/>
                          <a:cs typeface="Arial" charset="0"/>
                        </a:rPr>
                        <a:t>Reviewed &amp; updated maintenance strategies </a:t>
                      </a:r>
                      <a:r>
                        <a:rPr kumimoji="0" lang="en-US" sz="800" b="0" i="0" u="none" strike="noStrike" kern="1200" cap="none" spc="0" normalizeH="0" baseline="0" noProof="0">
                          <a:ln>
                            <a:noFill/>
                          </a:ln>
                          <a:solidFill>
                            <a:prstClr val="black"/>
                          </a:solidFill>
                          <a:effectLst/>
                          <a:uLnTx/>
                          <a:uFillTx/>
                          <a:latin typeface="+mn-lt"/>
                          <a:ea typeface="+mn-ea"/>
                          <a:cs typeface="Arial" charset="0"/>
                        </a:rPr>
                        <a:t>to achieve benchmark PM &amp; CM ration</a:t>
                      </a:r>
                    </a:p>
                    <a:p>
                      <a:pPr marL="171450" marR="0" lvl="0" indent="-171450" algn="l" defTabSz="913851" rtl="0" eaLnBrk="1" fontAlgn="auto" latinLnBrk="0" hangingPunct="1">
                        <a:lnSpc>
                          <a:spcPct val="120000"/>
                        </a:lnSpc>
                        <a:spcBef>
                          <a:spcPts val="100"/>
                        </a:spcBef>
                        <a:spcAft>
                          <a:spcPts val="100"/>
                        </a:spcAft>
                        <a:buClr>
                          <a:schemeClr val="accent2"/>
                        </a:buClr>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mn-lt"/>
                          <a:ea typeface="+mn-ea"/>
                          <a:cs typeface="Arial" charset="0"/>
                        </a:rPr>
                        <a:t>Reviewed spare parts management</a:t>
                      </a:r>
                      <a:endParaRPr lang="en-US" sz="800" b="0" kern="1200">
                        <a:solidFill>
                          <a:schemeClr val="tx1">
                            <a:lumMod val="65000"/>
                            <a:lumOff val="3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marR="0" lvl="0" indent="-171450" algn="l" defTabSz="914217"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Further integration of upstream, petrochemicals and retail </a:t>
                      </a:r>
                      <a:r>
                        <a:rPr kumimoji="0" lang="en-US" sz="800" b="1" i="0" u="none" strike="noStrike" kern="1200" cap="none" spc="0" normalizeH="0" baseline="0" noProof="0">
                          <a:ln>
                            <a:noFill/>
                          </a:ln>
                          <a:solidFill>
                            <a:srgbClr val="000000"/>
                          </a:solidFill>
                          <a:effectLst/>
                          <a:uLnTx/>
                          <a:uFillTx/>
                          <a:latin typeface="+mn-lt"/>
                          <a:ea typeface="+mn-ea"/>
                          <a:cs typeface="+mn-cs"/>
                        </a:rPr>
                        <a:t>enhances refinery utilization.</a:t>
                      </a:r>
                    </a:p>
                    <a:p>
                      <a:pPr marL="171450" marR="0" lvl="0" indent="-171450" algn="l" defTabSz="914217"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mn-lt"/>
                          <a:ea typeface="+mn-ea"/>
                          <a:cs typeface="+mn-cs"/>
                        </a:rPr>
                        <a:t>Asset management strategy </a:t>
                      </a:r>
                      <a:r>
                        <a:rPr kumimoji="0" lang="en-US" sz="800" b="0" i="0" u="none" strike="noStrike" kern="1200" cap="none" spc="0" normalizeH="0" baseline="0" noProof="0">
                          <a:ln>
                            <a:noFill/>
                          </a:ln>
                          <a:solidFill>
                            <a:srgbClr val="000000"/>
                          </a:solidFill>
                          <a:effectLst/>
                          <a:uLnTx/>
                          <a:uFillTx/>
                          <a:latin typeface="+mn-lt"/>
                          <a:ea typeface="+mn-ea"/>
                          <a:cs typeface="+mn-cs"/>
                        </a:rPr>
                        <a:t>provides reliable assets to fully utilize potential.</a:t>
                      </a:r>
                    </a:p>
                    <a:p>
                      <a:pPr marL="171450" marR="0" lvl="0" indent="-171450" algn="l" defTabSz="914217"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mn-lt"/>
                          <a:ea typeface="+mn-ea"/>
                          <a:cs typeface="Arial" charset="0"/>
                        </a:rPr>
                        <a:t>Cost reduction program saved </a:t>
                      </a:r>
                      <a:r>
                        <a:rPr kumimoji="0" lang="en-US" sz="800" b="1" i="0" u="none" strike="noStrike" kern="1200" cap="none" spc="0" normalizeH="0" baseline="0" noProof="0">
                          <a:ln>
                            <a:noFill/>
                          </a:ln>
                          <a:solidFill>
                            <a:prstClr val="black"/>
                          </a:solidFill>
                          <a:effectLst/>
                          <a:uLnTx/>
                          <a:uFillTx/>
                          <a:latin typeface="+mn-lt"/>
                          <a:ea typeface="+mn-ea"/>
                          <a:cs typeface="Arial" charset="0"/>
                        </a:rPr>
                        <a:t>~100M </a:t>
                      </a:r>
                      <a:r>
                        <a:rPr kumimoji="0" lang="en-US" sz="800" b="0" i="0" u="none" strike="noStrike" kern="1200" cap="none" spc="0" normalizeH="0" baseline="0" noProof="0">
                          <a:ln>
                            <a:noFill/>
                          </a:ln>
                          <a:solidFill>
                            <a:prstClr val="black"/>
                          </a:solidFill>
                          <a:effectLst/>
                          <a:uLnTx/>
                          <a:uFillTx/>
                          <a:latin typeface="+mn-lt"/>
                          <a:ea typeface="+mn-ea"/>
                          <a:cs typeface="Arial" charset="0"/>
                        </a:rPr>
                        <a:t>in 2013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51334052"/>
                  </a:ext>
                </a:extLst>
              </a:tr>
              <a:tr h="1786012">
                <a:tc>
                  <a:txBody>
                    <a:bodyPr/>
                    <a:lstStyle/>
                    <a:p>
                      <a:r>
                        <a:rPr lang="en-US" sz="1000" b="0">
                          <a:solidFill>
                            <a:schemeClr val="tx1"/>
                          </a:solidFill>
                          <a:latin typeface="+mn-lt"/>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a:solidFill>
                            <a:schemeClr val="tx1"/>
                          </a:solidFill>
                          <a:latin typeface="+mn-lt"/>
                          <a:ea typeface="+mn-ea"/>
                          <a:cs typeface="+mn-cs"/>
                        </a:rPr>
                        <a:t>Asset reliability &amp; maintenance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kern="120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chemeClr val="tx1">
                              <a:lumMod val="65000"/>
                              <a:lumOff val="35000"/>
                            </a:schemeClr>
                          </a:solidFill>
                          <a:latin typeface="+mn-lt"/>
                        </a:rPr>
                        <a:t>Oil &amp; Gas</a:t>
                      </a:r>
                    </a:p>
                    <a:p>
                      <a:pPr algn="l"/>
                      <a:endParaRPr lang="en-US" sz="1000" b="0">
                        <a:solidFill>
                          <a:schemeClr val="tx1">
                            <a:lumMod val="65000"/>
                            <a:lumOff val="35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marR="0" lvl="0" indent="-171450" algn="l" defTabSz="913851" rtl="0" eaLnBrk="1" fontAlgn="auto" latinLnBrk="0" hangingPunct="1">
                        <a:lnSpc>
                          <a:spcPct val="120000"/>
                        </a:lnSpc>
                        <a:spcBef>
                          <a:spcPts val="100"/>
                        </a:spcBef>
                        <a:spcAft>
                          <a:spcPts val="100"/>
                        </a:spcAft>
                        <a:buClr>
                          <a:schemeClr val="accent2"/>
                        </a:buClr>
                        <a:buSzTx/>
                        <a:buFont typeface="Arial" panose="020B0604020202020204" pitchFamily="34" charset="0"/>
                        <a:buChar char="•"/>
                        <a:tabLst/>
                        <a:defRPr/>
                      </a:pPr>
                      <a:r>
                        <a:rPr kumimoji="0" lang="en-US" altLang="zh-HK" sz="800" b="1" i="0" u="none" strike="noStrike" kern="1200" cap="none" spc="0" normalizeH="0" baseline="0" noProof="0" dirty="0">
                          <a:ln>
                            <a:noFill/>
                          </a:ln>
                          <a:solidFill>
                            <a:prstClr val="black"/>
                          </a:solidFill>
                          <a:effectLst/>
                          <a:uLnTx/>
                          <a:uFillTx/>
                          <a:latin typeface="+mn-lt"/>
                          <a:ea typeface="+mn-ea"/>
                          <a:cs typeface="Arial" charset="0"/>
                        </a:rPr>
                        <a:t>Qualitative review </a:t>
                      </a:r>
                      <a:r>
                        <a:rPr kumimoji="0" lang="en-US" altLang="zh-HK" sz="800" b="0" i="0" u="none" strike="noStrike" kern="1200" cap="none" spc="0" normalizeH="0" baseline="0" noProof="0" dirty="0">
                          <a:ln>
                            <a:noFill/>
                          </a:ln>
                          <a:solidFill>
                            <a:prstClr val="black"/>
                          </a:solidFill>
                          <a:effectLst/>
                          <a:uLnTx/>
                          <a:uFillTx/>
                          <a:latin typeface="+mn-lt"/>
                          <a:ea typeface="+mn-ea"/>
                          <a:cs typeface="Arial" charset="0"/>
                        </a:rPr>
                        <a:t>of current performance through a structured assessment of current maintenance practices and procedures </a:t>
                      </a:r>
                      <a:r>
                        <a:rPr kumimoji="0" lang="en-US" altLang="zh-HK" sz="800" b="1" i="0" u="none" strike="noStrike" kern="1200" cap="none" spc="0" normalizeH="0" baseline="0" noProof="0" dirty="0">
                          <a:ln>
                            <a:noFill/>
                          </a:ln>
                          <a:solidFill>
                            <a:prstClr val="black"/>
                          </a:solidFill>
                          <a:effectLst/>
                          <a:uLnTx/>
                          <a:uFillTx/>
                          <a:latin typeface="+mn-lt"/>
                          <a:ea typeface="+mn-ea"/>
                          <a:cs typeface="Arial" charset="0"/>
                        </a:rPr>
                        <a:t>using ARMM (Asset Reliability and Maintenance Management) tool</a:t>
                      </a:r>
                      <a:endParaRPr kumimoji="0" lang="en-US" altLang="zh-HK" sz="800" b="0" i="0" u="none" strike="noStrike" kern="1200" cap="none" spc="0" normalizeH="0" baseline="0" noProof="0" dirty="0">
                        <a:ln>
                          <a:noFill/>
                        </a:ln>
                        <a:solidFill>
                          <a:prstClr val="black"/>
                        </a:solidFill>
                        <a:effectLst/>
                        <a:uLnTx/>
                        <a:uFillTx/>
                        <a:latin typeface="+mn-lt"/>
                        <a:ea typeface="+mn-ea"/>
                        <a:cs typeface="Arial" charset="0"/>
                      </a:endParaRPr>
                    </a:p>
                    <a:p>
                      <a:pPr marL="171450" marR="0" lvl="0" indent="-171450" algn="l" defTabSz="913851" rtl="0" eaLnBrk="1" fontAlgn="auto" latinLnBrk="0" hangingPunct="1">
                        <a:lnSpc>
                          <a:spcPct val="120000"/>
                        </a:lnSpc>
                        <a:spcBef>
                          <a:spcPts val="100"/>
                        </a:spcBef>
                        <a:spcAft>
                          <a:spcPts val="100"/>
                        </a:spcAft>
                        <a:buClr>
                          <a:schemeClr val="accent2"/>
                        </a:buClr>
                        <a:buSzTx/>
                        <a:buFont typeface="Arial" panose="020B0604020202020204" pitchFamily="34" charset="0"/>
                        <a:buChar char="•"/>
                        <a:tabLst/>
                        <a:defRPr/>
                      </a:pPr>
                      <a:r>
                        <a:rPr kumimoji="0" lang="en-US" altLang="zh-HK" sz="800" b="1" i="0" u="none" strike="noStrike" kern="1200" cap="none" spc="0" normalizeH="0" baseline="0" noProof="0" dirty="0">
                          <a:ln>
                            <a:noFill/>
                          </a:ln>
                          <a:solidFill>
                            <a:prstClr val="black"/>
                          </a:solidFill>
                          <a:effectLst/>
                          <a:uLnTx/>
                          <a:uFillTx/>
                          <a:latin typeface="+mn-lt"/>
                          <a:ea typeface="+mn-ea"/>
                          <a:cs typeface="Arial" charset="0"/>
                        </a:rPr>
                        <a:t>Quantitative review through a structured Key Performance Indicator (KPI) assessment</a:t>
                      </a:r>
                      <a:endParaRPr kumimoji="0" lang="en-US" altLang="zh-HK" sz="800" b="0" i="0" u="none" strike="noStrike" kern="1200" cap="none" spc="0" normalizeH="0" baseline="0" noProof="0" dirty="0">
                        <a:ln>
                          <a:noFill/>
                        </a:ln>
                        <a:solidFill>
                          <a:prstClr val="black"/>
                        </a:solidFill>
                        <a:effectLst/>
                        <a:uLnTx/>
                        <a:uFillTx/>
                        <a:latin typeface="+mn-lt"/>
                        <a:ea typeface="+mn-ea"/>
                        <a:cs typeface="Arial" charset="0"/>
                      </a:endParaRPr>
                    </a:p>
                    <a:p>
                      <a:pPr marL="171450" marR="0" lvl="0" indent="-171450" algn="l" defTabSz="913851" rtl="0" eaLnBrk="1" fontAlgn="auto" latinLnBrk="0" hangingPunct="1">
                        <a:lnSpc>
                          <a:spcPct val="120000"/>
                        </a:lnSpc>
                        <a:spcBef>
                          <a:spcPts val="100"/>
                        </a:spcBef>
                        <a:spcAft>
                          <a:spcPts val="100"/>
                        </a:spcAft>
                        <a:buClr>
                          <a:schemeClr val="accent2"/>
                        </a:buClr>
                        <a:buSzTx/>
                        <a:buFont typeface="Arial" panose="020B0604020202020204" pitchFamily="34" charset="0"/>
                        <a:buChar char="•"/>
                        <a:tabLst/>
                        <a:defRPr/>
                      </a:pPr>
                      <a:r>
                        <a:rPr kumimoji="0" lang="en-US" altLang="zh-HK" sz="800" b="1" i="0" u="none" strike="noStrike" kern="1200" cap="none" spc="0" normalizeH="0" baseline="0" noProof="0" dirty="0">
                          <a:ln>
                            <a:noFill/>
                          </a:ln>
                          <a:solidFill>
                            <a:prstClr val="black"/>
                          </a:solidFill>
                          <a:effectLst/>
                          <a:uLnTx/>
                          <a:uFillTx/>
                          <a:latin typeface="+mn-lt"/>
                          <a:ea typeface="+mn-ea"/>
                          <a:cs typeface="Arial" charset="0"/>
                        </a:rPr>
                        <a:t>Defined an implementation roadmap </a:t>
                      </a:r>
                      <a:r>
                        <a:rPr kumimoji="0" lang="en-US" altLang="zh-HK" sz="800" b="0" i="0" u="none" strike="noStrike" kern="1200" cap="none" spc="0" normalizeH="0" baseline="0" noProof="0" dirty="0">
                          <a:ln>
                            <a:noFill/>
                          </a:ln>
                          <a:solidFill>
                            <a:prstClr val="black"/>
                          </a:solidFill>
                          <a:effectLst/>
                          <a:uLnTx/>
                          <a:uFillTx/>
                          <a:latin typeface="+mn-lt"/>
                          <a:ea typeface="+mn-ea"/>
                          <a:cs typeface="Arial" charset="0"/>
                        </a:rPr>
                        <a:t>that covered strategic objectives &amp; KPIs for the maintenance function and proposed strategic solutions and activities to address the improvement areas identified in the first phase.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marR="0" lvl="0" indent="-171450" algn="l" defTabSz="914217"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altLang="zh-HK" sz="800" b="0" i="0" u="none" strike="noStrike" kern="1200" cap="none" spc="0" normalizeH="0" baseline="0" noProof="0">
                          <a:ln>
                            <a:noFill/>
                          </a:ln>
                          <a:solidFill>
                            <a:srgbClr val="000000"/>
                          </a:solidFill>
                          <a:effectLst/>
                          <a:uLnTx/>
                          <a:uFillTx/>
                          <a:latin typeface="+mn-lt"/>
                          <a:ea typeface="+mn-ea"/>
                          <a:cs typeface="+mn-cs"/>
                        </a:rPr>
                        <a:t>Strategic solutions were consolidated into 6 initiatives to be implemented by client over a period of 18 months with following objectives:</a:t>
                      </a:r>
                    </a:p>
                    <a:p>
                      <a:pPr marL="365760" marR="0" lvl="1" indent="-108000" algn="l" defTabSz="914400" rtl="0" eaLnBrk="1" fontAlgn="base" latinLnBrk="0" hangingPunct="1">
                        <a:lnSpc>
                          <a:spcPct val="90000"/>
                        </a:lnSpc>
                        <a:spcBef>
                          <a:spcPts val="100"/>
                        </a:spcBef>
                        <a:spcAft>
                          <a:spcPts val="100"/>
                        </a:spcAft>
                        <a:buClrTx/>
                        <a:buSzPts val="1000"/>
                        <a:buFont typeface="Arial" panose="020B0604020202020204" pitchFamily="34" charset="0"/>
                        <a:buChar char="•"/>
                        <a:tabLst>
                          <a:tab pos="122238" algn="l"/>
                          <a:tab pos="457200" algn="l"/>
                        </a:tabLst>
                        <a:defRPr/>
                      </a:pPr>
                      <a:r>
                        <a:rPr kumimoji="0" lang="en-US" altLang="zh-HK" sz="800" b="1" i="0" u="none" strike="noStrike" kern="1200" cap="none" spc="0" normalizeH="0" baseline="0" noProof="0">
                          <a:ln>
                            <a:noFill/>
                          </a:ln>
                          <a:solidFill>
                            <a:srgbClr val="000000"/>
                          </a:solidFill>
                          <a:effectLst/>
                          <a:uLnTx/>
                          <a:uFillTx/>
                          <a:latin typeface="+mn-lt"/>
                          <a:ea typeface="+mn-ea"/>
                          <a:cs typeface="Arial" pitchFamily="34" charset="0"/>
                        </a:rPr>
                        <a:t>Maintenance Strategy Management</a:t>
                      </a:r>
                    </a:p>
                    <a:p>
                      <a:pPr marL="365760" marR="0" lvl="1" indent="-108000" algn="l" defTabSz="914400" rtl="0" eaLnBrk="1" fontAlgn="base" latinLnBrk="0" hangingPunct="1">
                        <a:lnSpc>
                          <a:spcPct val="90000"/>
                        </a:lnSpc>
                        <a:spcBef>
                          <a:spcPts val="100"/>
                        </a:spcBef>
                        <a:spcAft>
                          <a:spcPts val="100"/>
                        </a:spcAft>
                        <a:buClrTx/>
                        <a:buSzPts val="1000"/>
                        <a:buFont typeface="Arial" panose="020B0604020202020204" pitchFamily="34" charset="0"/>
                        <a:buChar char="•"/>
                        <a:tabLst>
                          <a:tab pos="122238" algn="l"/>
                          <a:tab pos="457200" algn="l"/>
                        </a:tabLst>
                        <a:defRPr/>
                      </a:pPr>
                      <a:r>
                        <a:rPr kumimoji="0" lang="en-US" altLang="zh-HK" sz="800" b="1" i="0" u="none" strike="noStrike" kern="1200" cap="none" spc="0" normalizeH="0" baseline="0" noProof="0">
                          <a:ln>
                            <a:noFill/>
                          </a:ln>
                          <a:solidFill>
                            <a:srgbClr val="000000"/>
                          </a:solidFill>
                          <a:effectLst/>
                          <a:uLnTx/>
                          <a:uFillTx/>
                          <a:latin typeface="+mn-lt"/>
                          <a:ea typeface="+mn-ea"/>
                          <a:cs typeface="Arial" pitchFamily="34" charset="0"/>
                        </a:rPr>
                        <a:t>Organization &amp; Capability Management</a:t>
                      </a:r>
                    </a:p>
                    <a:p>
                      <a:pPr marL="365760" marR="0" lvl="1" indent="-108000" algn="l" defTabSz="914400" rtl="0" eaLnBrk="1" fontAlgn="base" latinLnBrk="0" hangingPunct="1">
                        <a:lnSpc>
                          <a:spcPct val="90000"/>
                        </a:lnSpc>
                        <a:spcBef>
                          <a:spcPts val="100"/>
                        </a:spcBef>
                        <a:spcAft>
                          <a:spcPts val="100"/>
                        </a:spcAft>
                        <a:buClrTx/>
                        <a:buSzPts val="1000"/>
                        <a:buFont typeface="Arial" panose="020B0604020202020204" pitchFamily="34" charset="0"/>
                        <a:buChar char="•"/>
                        <a:tabLst>
                          <a:tab pos="122238" algn="l"/>
                          <a:tab pos="457200" algn="l"/>
                        </a:tabLst>
                        <a:defRPr/>
                      </a:pPr>
                      <a:r>
                        <a:rPr kumimoji="0" lang="en-US" altLang="zh-HK" sz="800" b="1" i="0" u="none" strike="noStrike" kern="1200" cap="none" spc="0" normalizeH="0" baseline="0" noProof="0">
                          <a:ln>
                            <a:noFill/>
                          </a:ln>
                          <a:solidFill>
                            <a:srgbClr val="000000"/>
                          </a:solidFill>
                          <a:effectLst/>
                          <a:uLnTx/>
                          <a:uFillTx/>
                          <a:latin typeface="+mn-lt"/>
                          <a:ea typeface="+mn-ea"/>
                          <a:cs typeface="Arial" pitchFamily="34" charset="0"/>
                        </a:rPr>
                        <a:t>Inventory Management</a:t>
                      </a:r>
                    </a:p>
                    <a:p>
                      <a:pPr marL="171450" marR="0" lvl="0" indent="-171450" algn="l" defTabSz="913851" rtl="0" eaLnBrk="1" fontAlgn="auto" latinLnBrk="0" hangingPunct="1">
                        <a:lnSpc>
                          <a:spcPct val="120000"/>
                        </a:lnSpc>
                        <a:spcBef>
                          <a:spcPts val="100"/>
                        </a:spcBef>
                        <a:spcAft>
                          <a:spcPts val="100"/>
                        </a:spcAft>
                        <a:buClr>
                          <a:srgbClr val="282828"/>
                        </a:buClr>
                        <a:buSzTx/>
                        <a:buFont typeface="Arial" panose="020B0604020202020204" pitchFamily="34" charset="0"/>
                        <a:buChar char="•"/>
                        <a:tabLst/>
                        <a:defRPr/>
                      </a:pPr>
                      <a:r>
                        <a:rPr kumimoji="0" lang="en-US" altLang="zh-HK" sz="800" b="1" i="0" u="none" strike="noStrike" kern="1200" cap="none" spc="0" normalizeH="0" baseline="0" noProof="0">
                          <a:ln>
                            <a:noFill/>
                          </a:ln>
                          <a:solidFill>
                            <a:prstClr val="black"/>
                          </a:solidFill>
                          <a:effectLst/>
                          <a:uLnTx/>
                          <a:uFillTx/>
                          <a:latin typeface="+mn-lt"/>
                          <a:ea typeface="+mn-ea"/>
                          <a:cs typeface="Arial" charset="0"/>
                        </a:rPr>
                        <a:t>Maximized the availability of assets by eliminating unplanned shutdowns </a:t>
                      </a:r>
                      <a:r>
                        <a:rPr kumimoji="0" lang="en-US" altLang="zh-HK" sz="800" b="0" i="0" u="none" strike="noStrike" kern="1200" cap="none" spc="0" normalizeH="0" baseline="0" noProof="0">
                          <a:ln>
                            <a:noFill/>
                          </a:ln>
                          <a:solidFill>
                            <a:prstClr val="black"/>
                          </a:solidFill>
                          <a:effectLst/>
                          <a:uLnTx/>
                          <a:uFillTx/>
                          <a:latin typeface="+mn-lt"/>
                          <a:ea typeface="+mn-ea"/>
                          <a:cs typeface="Arial" charset="0"/>
                        </a:rPr>
                        <a:t>and completing all planned maintenance on time</a:t>
                      </a:r>
                    </a:p>
                    <a:p>
                      <a:pPr marL="171450" marR="0" lvl="0" indent="-171450" algn="l" defTabSz="913851" rtl="0" eaLnBrk="1" fontAlgn="auto" latinLnBrk="0" hangingPunct="1">
                        <a:lnSpc>
                          <a:spcPct val="120000"/>
                        </a:lnSpc>
                        <a:spcBef>
                          <a:spcPts val="100"/>
                        </a:spcBef>
                        <a:spcAft>
                          <a:spcPts val="100"/>
                        </a:spcAft>
                        <a:buClr>
                          <a:srgbClr val="282828"/>
                        </a:buClr>
                        <a:buSzTx/>
                        <a:buFont typeface="Arial" panose="020B0604020202020204" pitchFamily="34" charset="0"/>
                        <a:buChar char="•"/>
                        <a:tabLst/>
                        <a:defRPr/>
                      </a:pPr>
                      <a:r>
                        <a:rPr kumimoji="0" lang="en-US" altLang="zh-HK" sz="800" b="0" i="0" u="none" strike="noStrike" kern="1200" cap="none" spc="0" normalizeH="0" baseline="0" noProof="0">
                          <a:ln>
                            <a:noFill/>
                          </a:ln>
                          <a:solidFill>
                            <a:prstClr val="black"/>
                          </a:solidFill>
                          <a:effectLst/>
                          <a:uLnTx/>
                          <a:uFillTx/>
                          <a:latin typeface="+mn-lt"/>
                          <a:ea typeface="+mn-ea"/>
                          <a:cs typeface="Arial" charset="0"/>
                        </a:rPr>
                        <a:t>Maximized value from manpower and services by renewing organization focus on </a:t>
                      </a:r>
                      <a:r>
                        <a:rPr kumimoji="0" lang="en-US" altLang="zh-HK" sz="800" b="1" i="0" u="none" strike="noStrike" kern="1200" cap="none" spc="0" normalizeH="0" baseline="0" noProof="0">
                          <a:ln>
                            <a:noFill/>
                          </a:ln>
                          <a:solidFill>
                            <a:prstClr val="black"/>
                          </a:solidFill>
                          <a:effectLst/>
                          <a:uLnTx/>
                          <a:uFillTx/>
                          <a:latin typeface="+mn-lt"/>
                          <a:ea typeface="+mn-ea"/>
                          <a:cs typeface="Arial" charset="0"/>
                        </a:rPr>
                        <a:t>reliability-based maintenance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69837881"/>
                  </a:ext>
                </a:extLst>
              </a:tr>
              <a:tr h="827939">
                <a:tc>
                  <a:txBody>
                    <a:bodyPr/>
                    <a:lstStyle/>
                    <a:p>
                      <a:r>
                        <a:rPr lang="en-US" sz="1000" b="0">
                          <a:solidFill>
                            <a:schemeClr val="tx1"/>
                          </a:solidFill>
                          <a:latin typeface="+mn-lt"/>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a:solidFill>
                            <a:schemeClr val="tx1"/>
                          </a:solidFill>
                          <a:latin typeface="+mn-lt"/>
                          <a:ea typeface="+mn-ea"/>
                          <a:cs typeface="+mn-cs"/>
                        </a:rPr>
                        <a:t>Maintenance Improvement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kern="120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chemeClr val="tx1">
                              <a:lumMod val="65000"/>
                              <a:lumOff val="35000"/>
                            </a:schemeClr>
                          </a:solidFill>
                          <a:latin typeface="+mn-lt"/>
                        </a:rPr>
                        <a:t>Oil &amp; Gas</a:t>
                      </a:r>
                    </a:p>
                    <a:p>
                      <a:pPr algn="l"/>
                      <a:endParaRPr lang="en-US" sz="1000" b="0" kern="1200">
                        <a:solidFill>
                          <a:schemeClr val="tx1">
                            <a:lumMod val="65000"/>
                            <a:lumOff val="3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90500" marR="0" lvl="0" indent="-190500" algn="l" defTabSz="914400" rtl="0" eaLnBrk="1" fontAlgn="auto" latinLnBrk="0" hangingPunct="1">
                        <a:lnSpc>
                          <a:spcPct val="100000"/>
                        </a:lnSpc>
                        <a:spcBef>
                          <a:spcPts val="100"/>
                        </a:spcBef>
                        <a:spcAft>
                          <a:spcPts val="0"/>
                        </a:spcAft>
                        <a:buClr>
                          <a:srgbClr val="000000"/>
                        </a:buClr>
                        <a:buSzTx/>
                        <a:buFont typeface="Arial" panose="020B0604020202020204" pitchFamily="34" charset="0"/>
                        <a:buChar char="•"/>
                        <a:tabLst>
                          <a:tab pos="190500" algn="l"/>
                          <a:tab pos="714375" algn="l"/>
                          <a:tab pos="809625" algn="l"/>
                        </a:tabLst>
                        <a:defRPr/>
                      </a:pPr>
                      <a:r>
                        <a:rPr kumimoji="0" lang="en-US" sz="800" b="1" i="0" u="none" strike="noStrike" kern="1200" cap="none" spc="0" normalizeH="0" baseline="0" noProof="0">
                          <a:ln>
                            <a:noFill/>
                          </a:ln>
                          <a:solidFill>
                            <a:srgbClr val="000000"/>
                          </a:solidFill>
                          <a:effectLst/>
                          <a:uLnTx/>
                          <a:uFillTx/>
                          <a:latin typeface="+mn-lt"/>
                          <a:ea typeface="+mn-ea"/>
                          <a:cs typeface="+mn-cs"/>
                        </a:rPr>
                        <a:t>Reviewed as-is situation with quantitative and qualitative data</a:t>
                      </a:r>
                      <a:r>
                        <a:rPr kumimoji="0" lang="en-US" sz="800" b="0" i="0" u="none" strike="noStrike" kern="1200" cap="none" spc="0" normalizeH="0" baseline="0" noProof="0">
                          <a:ln>
                            <a:noFill/>
                          </a:ln>
                          <a:solidFill>
                            <a:srgbClr val="000000"/>
                          </a:solidFill>
                          <a:effectLst/>
                          <a:uLnTx/>
                          <a:uFillTx/>
                          <a:latin typeface="+mn-lt"/>
                          <a:ea typeface="+mn-ea"/>
                          <a:cs typeface="+mn-cs"/>
                        </a:rPr>
                        <a:t> across Contractor management, Shutdown management, Equipment Performance Monitoring, Maintenance Execution, Asset Integrity Management, Equipment Specific Strategy, Maintenance Planning and Scheduling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mn-lt"/>
                          <a:ea typeface="Times New Roman" pitchFamily="18" charset="0"/>
                          <a:cs typeface="Arial Unicode MS" pitchFamily="34" charset="-128"/>
                        </a:rPr>
                        <a:t>A 2-stage roadmap was prepared for each division </a:t>
                      </a:r>
                      <a:r>
                        <a:rPr kumimoji="0" lang="en-US" sz="800" b="0" i="0" u="none" strike="noStrike" kern="1200" cap="none" spc="0" normalizeH="0" baseline="0" noProof="0">
                          <a:ln>
                            <a:noFill/>
                          </a:ln>
                          <a:solidFill>
                            <a:srgbClr val="000000"/>
                          </a:solidFill>
                          <a:effectLst/>
                          <a:uLnTx/>
                          <a:uFillTx/>
                          <a:latin typeface="+mn-lt"/>
                          <a:ea typeface="Times New Roman" pitchFamily="18" charset="0"/>
                          <a:cs typeface="Arial Unicode MS" pitchFamily="34" charset="-128"/>
                        </a:rPr>
                        <a:t>to help them achieve global benchmarks in their respective areas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2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5221464"/>
                  </a:ext>
                </a:extLst>
              </a:tr>
            </a:tbl>
          </a:graphicData>
        </a:graphic>
      </p:graphicFrame>
      <p:graphicFrame>
        <p:nvGraphicFramePr>
          <p:cNvPr id="4" name="Object 3" hidden="1">
            <a:extLst>
              <a:ext uri="{FF2B5EF4-FFF2-40B4-BE49-F238E27FC236}">
                <a16:creationId xmlns:a16="http://schemas.microsoft.com/office/drawing/2014/main" id="{9B983E50-E02B-415C-AD92-6B68CC30C4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36" imgH="336" progId="TCLayout.ActiveDocument.1">
                  <p:embed/>
                </p:oleObj>
              </mc:Choice>
              <mc:Fallback>
                <p:oleObj name="think-cell Slide" r:id="rId6" imgW="336" imgH="336" progId="TCLayout.ActiveDocument.1">
                  <p:embed/>
                  <p:pic>
                    <p:nvPicPr>
                      <p:cNvPr id="4" name="Object 3" hidden="1">
                        <a:extLst>
                          <a:ext uri="{FF2B5EF4-FFF2-40B4-BE49-F238E27FC236}">
                            <a16:creationId xmlns:a16="http://schemas.microsoft.com/office/drawing/2014/main" id="{9B983E50-E02B-415C-AD92-6B68CC30C4C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56" name="Rectangle: Rounded Corners 155">
            <a:extLst>
              <a:ext uri="{FF2B5EF4-FFF2-40B4-BE49-F238E27FC236}">
                <a16:creationId xmlns:a16="http://schemas.microsoft.com/office/drawing/2014/main" id="{EB82D367-8288-4220-A916-D0BA503B9198}"/>
              </a:ext>
            </a:extLst>
          </p:cNvPr>
          <p:cNvSpPr/>
          <p:nvPr/>
        </p:nvSpPr>
        <p:spPr>
          <a:xfrm>
            <a:off x="10030804" y="1175081"/>
            <a:ext cx="774910" cy="5632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57" name="Rectangle: Rounded Corners 156">
            <a:extLst>
              <a:ext uri="{FF2B5EF4-FFF2-40B4-BE49-F238E27FC236}">
                <a16:creationId xmlns:a16="http://schemas.microsoft.com/office/drawing/2014/main" id="{9E300F15-880A-44C1-8DA8-0670E2DDF127}"/>
              </a:ext>
            </a:extLst>
          </p:cNvPr>
          <p:cNvSpPr/>
          <p:nvPr/>
        </p:nvSpPr>
        <p:spPr>
          <a:xfrm>
            <a:off x="8809775" y="1175082"/>
            <a:ext cx="774910" cy="5632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66" name="Rectangle: Rounded Corners 65">
            <a:extLst>
              <a:ext uri="{FF2B5EF4-FFF2-40B4-BE49-F238E27FC236}">
                <a16:creationId xmlns:a16="http://schemas.microsoft.com/office/drawing/2014/main" id="{286F54AE-DB10-46EC-BE37-F02F31750A32}"/>
              </a:ext>
            </a:extLst>
          </p:cNvPr>
          <p:cNvSpPr/>
          <p:nvPr/>
        </p:nvSpPr>
        <p:spPr>
          <a:xfrm>
            <a:off x="11245473" y="1175081"/>
            <a:ext cx="774910" cy="5632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3" name="Rectangle 2" hidden="1">
            <a:extLst>
              <a:ext uri="{FF2B5EF4-FFF2-40B4-BE49-F238E27FC236}">
                <a16:creationId xmlns:a16="http://schemas.microsoft.com/office/drawing/2014/main" id="{F3F9933B-4433-4751-A502-EE5C4F97B39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7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Black" panose="020B0A04020102020204" pitchFamily="34" charset="0"/>
              <a:ea typeface="+mn-ea"/>
              <a:cs typeface="+mn-cs"/>
              <a:sym typeface="Arial Black" panose="020B0A04020102020204" pitchFamily="34" charset="0"/>
            </a:endParaRPr>
          </a:p>
        </p:txBody>
      </p:sp>
      <p:sp>
        <p:nvSpPr>
          <p:cNvPr id="53" name="Title 52">
            <a:extLst>
              <a:ext uri="{FF2B5EF4-FFF2-40B4-BE49-F238E27FC236}">
                <a16:creationId xmlns:a16="http://schemas.microsoft.com/office/drawing/2014/main" id="{667F7C92-DF76-4446-8EF2-F2C60A8FD67C}"/>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Accenture Credentials – Summary (2/2)</a:t>
            </a:r>
          </a:p>
        </p:txBody>
      </p:sp>
      <p:grpSp>
        <p:nvGrpSpPr>
          <p:cNvPr id="161" name="Group 160">
            <a:extLst>
              <a:ext uri="{FF2B5EF4-FFF2-40B4-BE49-F238E27FC236}">
                <a16:creationId xmlns:a16="http://schemas.microsoft.com/office/drawing/2014/main" id="{F2ECA8A6-4591-4D2E-BA49-38664F807617}"/>
              </a:ext>
            </a:extLst>
          </p:cNvPr>
          <p:cNvGrpSpPr/>
          <p:nvPr/>
        </p:nvGrpSpPr>
        <p:grpSpPr>
          <a:xfrm>
            <a:off x="9051765" y="1908333"/>
            <a:ext cx="290927" cy="290927"/>
            <a:chOff x="5344143" y="5843015"/>
            <a:chExt cx="365760" cy="365760"/>
          </a:xfrm>
        </p:grpSpPr>
        <p:sp>
          <p:nvSpPr>
            <p:cNvPr id="162" name="Rectangle 161">
              <a:extLst>
                <a:ext uri="{FF2B5EF4-FFF2-40B4-BE49-F238E27FC236}">
                  <a16:creationId xmlns:a16="http://schemas.microsoft.com/office/drawing/2014/main" id="{636B7C02-54F6-4372-A2B7-5B65E9AE964D}"/>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163" name="Group 162">
              <a:extLst>
                <a:ext uri="{FF2B5EF4-FFF2-40B4-BE49-F238E27FC236}">
                  <a16:creationId xmlns:a16="http://schemas.microsoft.com/office/drawing/2014/main" id="{97639BC8-8EB1-4ECB-B7A5-5693F93B3764}"/>
                </a:ext>
              </a:extLst>
            </p:cNvPr>
            <p:cNvGrpSpPr/>
            <p:nvPr/>
          </p:nvGrpSpPr>
          <p:grpSpPr>
            <a:xfrm>
              <a:off x="5418037" y="5953922"/>
              <a:ext cx="252424" cy="172749"/>
              <a:chOff x="2629642" y="5875342"/>
              <a:chExt cx="560661" cy="383693"/>
            </a:xfrm>
          </p:grpSpPr>
          <p:sp>
            <p:nvSpPr>
              <p:cNvPr id="164" name="Rectangle 163">
                <a:extLst>
                  <a:ext uri="{FF2B5EF4-FFF2-40B4-BE49-F238E27FC236}">
                    <a16:creationId xmlns:a16="http://schemas.microsoft.com/office/drawing/2014/main" id="{5DF2A182-9CA1-4417-93FD-B5AB20B8A49A}"/>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65" name="Rectangle 164">
                <a:extLst>
                  <a:ext uri="{FF2B5EF4-FFF2-40B4-BE49-F238E27FC236}">
                    <a16:creationId xmlns:a16="http://schemas.microsoft.com/office/drawing/2014/main" id="{D548DB85-B104-4A7E-BC51-7E3C4AA04A4C}"/>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sp>
        <p:nvSpPr>
          <p:cNvPr id="247" name="Rectangle 246">
            <a:extLst>
              <a:ext uri="{FF2B5EF4-FFF2-40B4-BE49-F238E27FC236}">
                <a16:creationId xmlns:a16="http://schemas.microsoft.com/office/drawing/2014/main" id="{C7B32F81-B682-490D-B4D4-A73878C9C2B0}"/>
              </a:ext>
            </a:extLst>
          </p:cNvPr>
          <p:cNvSpPr/>
          <p:nvPr/>
        </p:nvSpPr>
        <p:spPr>
          <a:xfrm>
            <a:off x="11497459" y="1908333"/>
            <a:ext cx="290927" cy="29092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93" name="Group 92">
            <a:extLst>
              <a:ext uri="{FF2B5EF4-FFF2-40B4-BE49-F238E27FC236}">
                <a16:creationId xmlns:a16="http://schemas.microsoft.com/office/drawing/2014/main" id="{61FFF775-2EFB-4A81-B296-6DB4DB81E5BF}"/>
              </a:ext>
            </a:extLst>
          </p:cNvPr>
          <p:cNvGrpSpPr/>
          <p:nvPr/>
        </p:nvGrpSpPr>
        <p:grpSpPr>
          <a:xfrm>
            <a:off x="10272795" y="1908333"/>
            <a:ext cx="290927" cy="290927"/>
            <a:chOff x="5344143" y="5843015"/>
            <a:chExt cx="365760" cy="365760"/>
          </a:xfrm>
        </p:grpSpPr>
        <p:sp>
          <p:nvSpPr>
            <p:cNvPr id="94" name="Rectangle 93">
              <a:extLst>
                <a:ext uri="{FF2B5EF4-FFF2-40B4-BE49-F238E27FC236}">
                  <a16:creationId xmlns:a16="http://schemas.microsoft.com/office/drawing/2014/main" id="{B20234D2-0A5B-47B2-8EE1-C2FBF8512D7F}"/>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95" name="Group 94">
              <a:extLst>
                <a:ext uri="{FF2B5EF4-FFF2-40B4-BE49-F238E27FC236}">
                  <a16:creationId xmlns:a16="http://schemas.microsoft.com/office/drawing/2014/main" id="{E0F0591D-D35F-40D7-8865-5ABFAA24B6ED}"/>
                </a:ext>
              </a:extLst>
            </p:cNvPr>
            <p:cNvGrpSpPr/>
            <p:nvPr/>
          </p:nvGrpSpPr>
          <p:grpSpPr>
            <a:xfrm>
              <a:off x="5418037" y="5953922"/>
              <a:ext cx="252424" cy="172749"/>
              <a:chOff x="2629642" y="5875342"/>
              <a:chExt cx="560661" cy="383693"/>
            </a:xfrm>
          </p:grpSpPr>
          <p:sp>
            <p:nvSpPr>
              <p:cNvPr id="96" name="Rectangle 95">
                <a:extLst>
                  <a:ext uri="{FF2B5EF4-FFF2-40B4-BE49-F238E27FC236}">
                    <a16:creationId xmlns:a16="http://schemas.microsoft.com/office/drawing/2014/main" id="{8DB2B9EA-913D-4DEB-BF60-B78EB5C77893}"/>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97" name="Rectangle 96">
                <a:extLst>
                  <a:ext uri="{FF2B5EF4-FFF2-40B4-BE49-F238E27FC236}">
                    <a16:creationId xmlns:a16="http://schemas.microsoft.com/office/drawing/2014/main" id="{5ABB4F35-9220-4BF8-B0B8-D11DEDE96330}"/>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sp>
        <p:nvSpPr>
          <p:cNvPr id="179" name="Rectangle: Rounded Corners 178">
            <a:extLst>
              <a:ext uri="{FF2B5EF4-FFF2-40B4-BE49-F238E27FC236}">
                <a16:creationId xmlns:a16="http://schemas.microsoft.com/office/drawing/2014/main" id="{58082F72-BDF4-44B9-A23A-D4428200C60C}"/>
              </a:ext>
            </a:extLst>
          </p:cNvPr>
          <p:cNvSpPr/>
          <p:nvPr/>
        </p:nvSpPr>
        <p:spPr>
          <a:xfrm>
            <a:off x="8626445" y="1185593"/>
            <a:ext cx="1145006" cy="43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Graphik"/>
                <a:ea typeface="+mn-ea"/>
                <a:cs typeface="+mn-cs"/>
              </a:rPr>
              <a:t>Assessment/Vision/Roadmap</a:t>
            </a:r>
          </a:p>
        </p:txBody>
      </p:sp>
      <p:sp>
        <p:nvSpPr>
          <p:cNvPr id="182" name="Rectangle: Rounded Corners 181">
            <a:extLst>
              <a:ext uri="{FF2B5EF4-FFF2-40B4-BE49-F238E27FC236}">
                <a16:creationId xmlns:a16="http://schemas.microsoft.com/office/drawing/2014/main" id="{5BCEE9A2-DA3F-479D-AC4F-2DFAB1EB6E35}"/>
              </a:ext>
            </a:extLst>
          </p:cNvPr>
          <p:cNvSpPr/>
          <p:nvPr/>
        </p:nvSpPr>
        <p:spPr>
          <a:xfrm>
            <a:off x="9847474" y="1185593"/>
            <a:ext cx="1143000" cy="43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Graphik"/>
                <a:ea typeface="+mn-ea"/>
                <a:cs typeface="+mn-cs"/>
              </a:rPr>
              <a:t>Functional Initiatives Implementation </a:t>
            </a:r>
          </a:p>
        </p:txBody>
      </p:sp>
      <p:sp>
        <p:nvSpPr>
          <p:cNvPr id="183" name="Rectangle: Rounded Corners 182">
            <a:extLst>
              <a:ext uri="{FF2B5EF4-FFF2-40B4-BE49-F238E27FC236}">
                <a16:creationId xmlns:a16="http://schemas.microsoft.com/office/drawing/2014/main" id="{446D2165-083A-403A-8BBC-971B697DC07F}"/>
              </a:ext>
            </a:extLst>
          </p:cNvPr>
          <p:cNvSpPr/>
          <p:nvPr/>
        </p:nvSpPr>
        <p:spPr>
          <a:xfrm>
            <a:off x="11061427" y="1185593"/>
            <a:ext cx="1143000" cy="43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Graphik"/>
                <a:ea typeface="+mn-ea"/>
                <a:cs typeface="+mn-cs"/>
              </a:rPr>
              <a:t>Software Implementation</a:t>
            </a:r>
          </a:p>
        </p:txBody>
      </p:sp>
      <p:sp>
        <p:nvSpPr>
          <p:cNvPr id="261" name="Rectangle 260">
            <a:extLst>
              <a:ext uri="{FF2B5EF4-FFF2-40B4-BE49-F238E27FC236}">
                <a16:creationId xmlns:a16="http://schemas.microsoft.com/office/drawing/2014/main" id="{53723649-598A-4F2D-8104-AEDE88A99CD3}"/>
              </a:ext>
            </a:extLst>
          </p:cNvPr>
          <p:cNvSpPr/>
          <p:nvPr/>
        </p:nvSpPr>
        <p:spPr>
          <a:xfrm>
            <a:off x="11497459" y="2786790"/>
            <a:ext cx="290927" cy="29092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65" name="Group 264">
            <a:extLst>
              <a:ext uri="{FF2B5EF4-FFF2-40B4-BE49-F238E27FC236}">
                <a16:creationId xmlns:a16="http://schemas.microsoft.com/office/drawing/2014/main" id="{48B90070-53D1-4EC2-9977-96F4F1175C3F}"/>
              </a:ext>
            </a:extLst>
          </p:cNvPr>
          <p:cNvGrpSpPr/>
          <p:nvPr/>
        </p:nvGrpSpPr>
        <p:grpSpPr>
          <a:xfrm>
            <a:off x="10272795" y="2786790"/>
            <a:ext cx="290927" cy="290927"/>
            <a:chOff x="5344143" y="5843015"/>
            <a:chExt cx="365760" cy="365760"/>
          </a:xfrm>
        </p:grpSpPr>
        <p:sp>
          <p:nvSpPr>
            <p:cNvPr id="266" name="Rectangle 265">
              <a:extLst>
                <a:ext uri="{FF2B5EF4-FFF2-40B4-BE49-F238E27FC236}">
                  <a16:creationId xmlns:a16="http://schemas.microsoft.com/office/drawing/2014/main" id="{299FA84B-C4B1-4CAA-AF3B-63F11D7E623E}"/>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67" name="Group 266">
              <a:extLst>
                <a:ext uri="{FF2B5EF4-FFF2-40B4-BE49-F238E27FC236}">
                  <a16:creationId xmlns:a16="http://schemas.microsoft.com/office/drawing/2014/main" id="{4F3E99BF-46F5-4AB2-9844-964B25BC3C54}"/>
                </a:ext>
              </a:extLst>
            </p:cNvPr>
            <p:cNvGrpSpPr/>
            <p:nvPr/>
          </p:nvGrpSpPr>
          <p:grpSpPr>
            <a:xfrm>
              <a:off x="5418037" y="5953922"/>
              <a:ext cx="252424" cy="172749"/>
              <a:chOff x="2629642" y="5875342"/>
              <a:chExt cx="560661" cy="383693"/>
            </a:xfrm>
          </p:grpSpPr>
          <p:sp>
            <p:nvSpPr>
              <p:cNvPr id="268" name="Rectangle 267">
                <a:extLst>
                  <a:ext uri="{FF2B5EF4-FFF2-40B4-BE49-F238E27FC236}">
                    <a16:creationId xmlns:a16="http://schemas.microsoft.com/office/drawing/2014/main" id="{0477C68E-430B-4D58-98E6-EEC4526C845A}"/>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69" name="Rectangle 268">
                <a:extLst>
                  <a:ext uri="{FF2B5EF4-FFF2-40B4-BE49-F238E27FC236}">
                    <a16:creationId xmlns:a16="http://schemas.microsoft.com/office/drawing/2014/main" id="{2CE91264-1496-47A4-B91D-F936ECE7A732}"/>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275" name="Group 274">
            <a:extLst>
              <a:ext uri="{FF2B5EF4-FFF2-40B4-BE49-F238E27FC236}">
                <a16:creationId xmlns:a16="http://schemas.microsoft.com/office/drawing/2014/main" id="{6B7F92CD-3AF4-4D50-8E82-86704F9C026F}"/>
              </a:ext>
            </a:extLst>
          </p:cNvPr>
          <p:cNvGrpSpPr/>
          <p:nvPr/>
        </p:nvGrpSpPr>
        <p:grpSpPr>
          <a:xfrm>
            <a:off x="9051765" y="3665247"/>
            <a:ext cx="290927" cy="290927"/>
            <a:chOff x="5344143" y="5843015"/>
            <a:chExt cx="365760" cy="365760"/>
          </a:xfrm>
        </p:grpSpPr>
        <p:sp>
          <p:nvSpPr>
            <p:cNvPr id="276" name="Rectangle 275">
              <a:extLst>
                <a:ext uri="{FF2B5EF4-FFF2-40B4-BE49-F238E27FC236}">
                  <a16:creationId xmlns:a16="http://schemas.microsoft.com/office/drawing/2014/main" id="{41969872-F50C-4043-B902-2599678B0C89}"/>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77" name="Group 276">
              <a:extLst>
                <a:ext uri="{FF2B5EF4-FFF2-40B4-BE49-F238E27FC236}">
                  <a16:creationId xmlns:a16="http://schemas.microsoft.com/office/drawing/2014/main" id="{5D6F36E8-ADE9-48B9-A8C2-B98654A180F5}"/>
                </a:ext>
              </a:extLst>
            </p:cNvPr>
            <p:cNvGrpSpPr/>
            <p:nvPr/>
          </p:nvGrpSpPr>
          <p:grpSpPr>
            <a:xfrm>
              <a:off x="5418037" y="5953922"/>
              <a:ext cx="252424" cy="172749"/>
              <a:chOff x="2629642" y="5875342"/>
              <a:chExt cx="560661" cy="383693"/>
            </a:xfrm>
          </p:grpSpPr>
          <p:sp>
            <p:nvSpPr>
              <p:cNvPr id="278" name="Rectangle 277">
                <a:extLst>
                  <a:ext uri="{FF2B5EF4-FFF2-40B4-BE49-F238E27FC236}">
                    <a16:creationId xmlns:a16="http://schemas.microsoft.com/office/drawing/2014/main" id="{FEF0B9AF-9C1E-4BE8-A314-68797AFC900E}"/>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79" name="Rectangle 278">
                <a:extLst>
                  <a:ext uri="{FF2B5EF4-FFF2-40B4-BE49-F238E27FC236}">
                    <a16:creationId xmlns:a16="http://schemas.microsoft.com/office/drawing/2014/main" id="{4F2D2A48-5423-4D49-B669-A8BFADF1AC98}"/>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285" name="Group 284">
            <a:extLst>
              <a:ext uri="{FF2B5EF4-FFF2-40B4-BE49-F238E27FC236}">
                <a16:creationId xmlns:a16="http://schemas.microsoft.com/office/drawing/2014/main" id="{AA285C59-7BFA-422A-94E4-EBC7116BB8C1}"/>
              </a:ext>
            </a:extLst>
          </p:cNvPr>
          <p:cNvGrpSpPr/>
          <p:nvPr/>
        </p:nvGrpSpPr>
        <p:grpSpPr>
          <a:xfrm>
            <a:off x="11497459" y="3665247"/>
            <a:ext cx="290927" cy="290927"/>
            <a:chOff x="5344143" y="5843015"/>
            <a:chExt cx="365760" cy="365760"/>
          </a:xfrm>
        </p:grpSpPr>
        <p:sp>
          <p:nvSpPr>
            <p:cNvPr id="286" name="Rectangle 285">
              <a:extLst>
                <a:ext uri="{FF2B5EF4-FFF2-40B4-BE49-F238E27FC236}">
                  <a16:creationId xmlns:a16="http://schemas.microsoft.com/office/drawing/2014/main" id="{3ACE18C1-CFDE-4AAC-BCD6-BE160E660245}"/>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87" name="Group 286">
              <a:extLst>
                <a:ext uri="{FF2B5EF4-FFF2-40B4-BE49-F238E27FC236}">
                  <a16:creationId xmlns:a16="http://schemas.microsoft.com/office/drawing/2014/main" id="{32750701-00E9-4DFE-8855-4FD2DA8FBBB9}"/>
                </a:ext>
              </a:extLst>
            </p:cNvPr>
            <p:cNvGrpSpPr/>
            <p:nvPr/>
          </p:nvGrpSpPr>
          <p:grpSpPr>
            <a:xfrm>
              <a:off x="5418037" y="5953922"/>
              <a:ext cx="252424" cy="172749"/>
              <a:chOff x="2629642" y="5875342"/>
              <a:chExt cx="560661" cy="383693"/>
            </a:xfrm>
          </p:grpSpPr>
          <p:sp>
            <p:nvSpPr>
              <p:cNvPr id="288" name="Rectangle 287">
                <a:extLst>
                  <a:ext uri="{FF2B5EF4-FFF2-40B4-BE49-F238E27FC236}">
                    <a16:creationId xmlns:a16="http://schemas.microsoft.com/office/drawing/2014/main" id="{B0E0F537-000F-456B-8996-AD5D640E749D}"/>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89" name="Rectangle 288">
                <a:extLst>
                  <a:ext uri="{FF2B5EF4-FFF2-40B4-BE49-F238E27FC236}">
                    <a16:creationId xmlns:a16="http://schemas.microsoft.com/office/drawing/2014/main" id="{63B33C28-8FDC-4D34-B5AB-CB8905B68FFA}"/>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290" name="Group 289">
            <a:extLst>
              <a:ext uri="{FF2B5EF4-FFF2-40B4-BE49-F238E27FC236}">
                <a16:creationId xmlns:a16="http://schemas.microsoft.com/office/drawing/2014/main" id="{88B8E742-1910-4741-A488-FB2FFB333943}"/>
              </a:ext>
            </a:extLst>
          </p:cNvPr>
          <p:cNvGrpSpPr/>
          <p:nvPr/>
        </p:nvGrpSpPr>
        <p:grpSpPr>
          <a:xfrm>
            <a:off x="10272795" y="3665247"/>
            <a:ext cx="290927" cy="290927"/>
            <a:chOff x="5344143" y="5843015"/>
            <a:chExt cx="365760" cy="365760"/>
          </a:xfrm>
        </p:grpSpPr>
        <p:sp>
          <p:nvSpPr>
            <p:cNvPr id="291" name="Rectangle 290">
              <a:extLst>
                <a:ext uri="{FF2B5EF4-FFF2-40B4-BE49-F238E27FC236}">
                  <a16:creationId xmlns:a16="http://schemas.microsoft.com/office/drawing/2014/main" id="{BC0523A8-2EC9-48F2-A72C-37BD18054DFE}"/>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92" name="Group 291">
              <a:extLst>
                <a:ext uri="{FF2B5EF4-FFF2-40B4-BE49-F238E27FC236}">
                  <a16:creationId xmlns:a16="http://schemas.microsoft.com/office/drawing/2014/main" id="{83A41567-1633-470F-800C-A3CF2DA6160C}"/>
                </a:ext>
              </a:extLst>
            </p:cNvPr>
            <p:cNvGrpSpPr/>
            <p:nvPr/>
          </p:nvGrpSpPr>
          <p:grpSpPr>
            <a:xfrm>
              <a:off x="5418037" y="5953922"/>
              <a:ext cx="252424" cy="172749"/>
              <a:chOff x="2629642" y="5875342"/>
              <a:chExt cx="560661" cy="383693"/>
            </a:xfrm>
          </p:grpSpPr>
          <p:sp>
            <p:nvSpPr>
              <p:cNvPr id="293" name="Rectangle 292">
                <a:extLst>
                  <a:ext uri="{FF2B5EF4-FFF2-40B4-BE49-F238E27FC236}">
                    <a16:creationId xmlns:a16="http://schemas.microsoft.com/office/drawing/2014/main" id="{7EFF3DD9-6078-4CAD-A82A-270C50C4F785}"/>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94" name="Rectangle 293">
                <a:extLst>
                  <a:ext uri="{FF2B5EF4-FFF2-40B4-BE49-F238E27FC236}">
                    <a16:creationId xmlns:a16="http://schemas.microsoft.com/office/drawing/2014/main" id="{189A08DD-5CDC-46A5-BB29-FA1FEA0E7B62}"/>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300" name="Group 299">
            <a:extLst>
              <a:ext uri="{FF2B5EF4-FFF2-40B4-BE49-F238E27FC236}">
                <a16:creationId xmlns:a16="http://schemas.microsoft.com/office/drawing/2014/main" id="{F14C5229-B0DD-484D-B293-66A5C236FF18}"/>
              </a:ext>
            </a:extLst>
          </p:cNvPr>
          <p:cNvGrpSpPr/>
          <p:nvPr/>
        </p:nvGrpSpPr>
        <p:grpSpPr>
          <a:xfrm>
            <a:off x="9051765" y="4950104"/>
            <a:ext cx="290927" cy="290927"/>
            <a:chOff x="5344143" y="5843015"/>
            <a:chExt cx="365760" cy="365760"/>
          </a:xfrm>
        </p:grpSpPr>
        <p:sp>
          <p:nvSpPr>
            <p:cNvPr id="301" name="Rectangle 300">
              <a:extLst>
                <a:ext uri="{FF2B5EF4-FFF2-40B4-BE49-F238E27FC236}">
                  <a16:creationId xmlns:a16="http://schemas.microsoft.com/office/drawing/2014/main" id="{2D9A943B-ECBE-4F54-A2AF-E03C6BBA0C09}"/>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302" name="Group 301">
              <a:extLst>
                <a:ext uri="{FF2B5EF4-FFF2-40B4-BE49-F238E27FC236}">
                  <a16:creationId xmlns:a16="http://schemas.microsoft.com/office/drawing/2014/main" id="{55C519B3-9B25-45EE-AA57-CFA66349942E}"/>
                </a:ext>
              </a:extLst>
            </p:cNvPr>
            <p:cNvGrpSpPr/>
            <p:nvPr/>
          </p:nvGrpSpPr>
          <p:grpSpPr>
            <a:xfrm>
              <a:off x="5418037" y="5953922"/>
              <a:ext cx="252424" cy="172749"/>
              <a:chOff x="2629642" y="5875342"/>
              <a:chExt cx="560661" cy="383693"/>
            </a:xfrm>
          </p:grpSpPr>
          <p:sp>
            <p:nvSpPr>
              <p:cNvPr id="303" name="Rectangle 302">
                <a:extLst>
                  <a:ext uri="{FF2B5EF4-FFF2-40B4-BE49-F238E27FC236}">
                    <a16:creationId xmlns:a16="http://schemas.microsoft.com/office/drawing/2014/main" id="{F9A0E03D-034B-47C3-A946-0334E1310956}"/>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04" name="Rectangle 303">
                <a:extLst>
                  <a:ext uri="{FF2B5EF4-FFF2-40B4-BE49-F238E27FC236}">
                    <a16:creationId xmlns:a16="http://schemas.microsoft.com/office/drawing/2014/main" id="{31306C14-B351-4C7E-A546-939137AB492D}"/>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315" name="Group 314">
            <a:extLst>
              <a:ext uri="{FF2B5EF4-FFF2-40B4-BE49-F238E27FC236}">
                <a16:creationId xmlns:a16="http://schemas.microsoft.com/office/drawing/2014/main" id="{52FC956E-DBB5-4501-8F11-B4016EF31DBB}"/>
              </a:ext>
            </a:extLst>
          </p:cNvPr>
          <p:cNvGrpSpPr/>
          <p:nvPr/>
        </p:nvGrpSpPr>
        <p:grpSpPr>
          <a:xfrm>
            <a:off x="10272795" y="4950104"/>
            <a:ext cx="290927" cy="290927"/>
            <a:chOff x="5344143" y="5843015"/>
            <a:chExt cx="365760" cy="365760"/>
          </a:xfrm>
        </p:grpSpPr>
        <p:sp>
          <p:nvSpPr>
            <p:cNvPr id="316" name="Rectangle 315">
              <a:extLst>
                <a:ext uri="{FF2B5EF4-FFF2-40B4-BE49-F238E27FC236}">
                  <a16:creationId xmlns:a16="http://schemas.microsoft.com/office/drawing/2014/main" id="{10F5C89D-D892-4C64-8A90-03137977543D}"/>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317" name="Group 316">
              <a:extLst>
                <a:ext uri="{FF2B5EF4-FFF2-40B4-BE49-F238E27FC236}">
                  <a16:creationId xmlns:a16="http://schemas.microsoft.com/office/drawing/2014/main" id="{61FD103F-85CE-4FE4-B866-E61F781A74DF}"/>
                </a:ext>
              </a:extLst>
            </p:cNvPr>
            <p:cNvGrpSpPr/>
            <p:nvPr/>
          </p:nvGrpSpPr>
          <p:grpSpPr>
            <a:xfrm>
              <a:off x="5418037" y="5953922"/>
              <a:ext cx="252424" cy="172749"/>
              <a:chOff x="2629642" y="5875342"/>
              <a:chExt cx="560661" cy="383693"/>
            </a:xfrm>
          </p:grpSpPr>
          <p:sp>
            <p:nvSpPr>
              <p:cNvPr id="318" name="Rectangle 317">
                <a:extLst>
                  <a:ext uri="{FF2B5EF4-FFF2-40B4-BE49-F238E27FC236}">
                    <a16:creationId xmlns:a16="http://schemas.microsoft.com/office/drawing/2014/main" id="{EAC42F41-6E7C-4E04-B24A-77414D6A4D31}"/>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19" name="Rectangle 318">
                <a:extLst>
                  <a:ext uri="{FF2B5EF4-FFF2-40B4-BE49-F238E27FC236}">
                    <a16:creationId xmlns:a16="http://schemas.microsoft.com/office/drawing/2014/main" id="{756618ED-0962-4AFD-BD2C-D5EC76E349AA}"/>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325" name="Group 324">
            <a:extLst>
              <a:ext uri="{FF2B5EF4-FFF2-40B4-BE49-F238E27FC236}">
                <a16:creationId xmlns:a16="http://schemas.microsoft.com/office/drawing/2014/main" id="{DF123566-8577-4BDB-8348-15553A7D36E7}"/>
              </a:ext>
            </a:extLst>
          </p:cNvPr>
          <p:cNvGrpSpPr/>
          <p:nvPr/>
        </p:nvGrpSpPr>
        <p:grpSpPr>
          <a:xfrm>
            <a:off x="9051765" y="6234960"/>
            <a:ext cx="290927" cy="290927"/>
            <a:chOff x="5344143" y="5843015"/>
            <a:chExt cx="365760" cy="365760"/>
          </a:xfrm>
        </p:grpSpPr>
        <p:sp>
          <p:nvSpPr>
            <p:cNvPr id="326" name="Rectangle 325">
              <a:extLst>
                <a:ext uri="{FF2B5EF4-FFF2-40B4-BE49-F238E27FC236}">
                  <a16:creationId xmlns:a16="http://schemas.microsoft.com/office/drawing/2014/main" id="{F27BAD9E-79A4-4EB9-9425-E290AC63D398}"/>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327" name="Group 326">
              <a:extLst>
                <a:ext uri="{FF2B5EF4-FFF2-40B4-BE49-F238E27FC236}">
                  <a16:creationId xmlns:a16="http://schemas.microsoft.com/office/drawing/2014/main" id="{22223AA4-1582-45EC-A088-041900DC6B3C}"/>
                </a:ext>
              </a:extLst>
            </p:cNvPr>
            <p:cNvGrpSpPr/>
            <p:nvPr/>
          </p:nvGrpSpPr>
          <p:grpSpPr>
            <a:xfrm>
              <a:off x="5418037" y="5953922"/>
              <a:ext cx="252424" cy="172749"/>
              <a:chOff x="2629642" y="5875342"/>
              <a:chExt cx="560661" cy="383693"/>
            </a:xfrm>
          </p:grpSpPr>
          <p:sp>
            <p:nvSpPr>
              <p:cNvPr id="328" name="Rectangle 327">
                <a:extLst>
                  <a:ext uri="{FF2B5EF4-FFF2-40B4-BE49-F238E27FC236}">
                    <a16:creationId xmlns:a16="http://schemas.microsoft.com/office/drawing/2014/main" id="{80EED2FD-51EE-47B6-9EE7-FA47C20E1F98}"/>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29" name="Rectangle 328">
                <a:extLst>
                  <a:ext uri="{FF2B5EF4-FFF2-40B4-BE49-F238E27FC236}">
                    <a16:creationId xmlns:a16="http://schemas.microsoft.com/office/drawing/2014/main" id="{3B5A34C8-3599-432B-BD49-BB2A538A3A9F}"/>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340" name="Group 339">
            <a:extLst>
              <a:ext uri="{FF2B5EF4-FFF2-40B4-BE49-F238E27FC236}">
                <a16:creationId xmlns:a16="http://schemas.microsoft.com/office/drawing/2014/main" id="{74C0B5D1-A89A-4F52-AFAF-C22384685873}"/>
              </a:ext>
            </a:extLst>
          </p:cNvPr>
          <p:cNvGrpSpPr/>
          <p:nvPr/>
        </p:nvGrpSpPr>
        <p:grpSpPr>
          <a:xfrm>
            <a:off x="10272795" y="6234960"/>
            <a:ext cx="290927" cy="290927"/>
            <a:chOff x="5344143" y="5843015"/>
            <a:chExt cx="365760" cy="365760"/>
          </a:xfrm>
        </p:grpSpPr>
        <p:sp>
          <p:nvSpPr>
            <p:cNvPr id="341" name="Rectangle 340">
              <a:extLst>
                <a:ext uri="{FF2B5EF4-FFF2-40B4-BE49-F238E27FC236}">
                  <a16:creationId xmlns:a16="http://schemas.microsoft.com/office/drawing/2014/main" id="{CE15256C-1DB6-46B2-BFE2-180901AEF443}"/>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342" name="Group 341">
              <a:extLst>
                <a:ext uri="{FF2B5EF4-FFF2-40B4-BE49-F238E27FC236}">
                  <a16:creationId xmlns:a16="http://schemas.microsoft.com/office/drawing/2014/main" id="{6EB12C28-E286-4464-A89F-71B8B0874C0C}"/>
                </a:ext>
              </a:extLst>
            </p:cNvPr>
            <p:cNvGrpSpPr/>
            <p:nvPr/>
          </p:nvGrpSpPr>
          <p:grpSpPr>
            <a:xfrm>
              <a:off x="5418037" y="5953922"/>
              <a:ext cx="252424" cy="172749"/>
              <a:chOff x="2629642" y="5875342"/>
              <a:chExt cx="560661" cy="383693"/>
            </a:xfrm>
          </p:grpSpPr>
          <p:sp>
            <p:nvSpPr>
              <p:cNvPr id="343" name="Rectangle 342">
                <a:extLst>
                  <a:ext uri="{FF2B5EF4-FFF2-40B4-BE49-F238E27FC236}">
                    <a16:creationId xmlns:a16="http://schemas.microsoft.com/office/drawing/2014/main" id="{A7D9A744-3E23-4E74-B99B-957CAACF6792}"/>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44" name="Rectangle 343">
                <a:extLst>
                  <a:ext uri="{FF2B5EF4-FFF2-40B4-BE49-F238E27FC236}">
                    <a16:creationId xmlns:a16="http://schemas.microsoft.com/office/drawing/2014/main" id="{8F452E78-9931-47FA-96F9-E4D00E74E5A1}"/>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sp>
        <p:nvSpPr>
          <p:cNvPr id="168" name="TextBox 167">
            <a:extLst>
              <a:ext uri="{FF2B5EF4-FFF2-40B4-BE49-F238E27FC236}">
                <a16:creationId xmlns:a16="http://schemas.microsoft.com/office/drawing/2014/main" id="{994F0DB5-5A6A-42AE-B56C-931555CF7F9E}"/>
              </a:ext>
            </a:extLst>
          </p:cNvPr>
          <p:cNvSpPr txBox="1">
            <a:spLocks/>
          </p:cNvSpPr>
          <p:nvPr/>
        </p:nvSpPr>
        <p:spPr>
          <a:xfrm>
            <a:off x="399691" y="756276"/>
            <a:ext cx="11465983" cy="369332"/>
          </a:xfrm>
          <a:prstGeom prst="rect">
            <a:avLst/>
          </a:prstGeom>
          <a:noFill/>
        </p:spPr>
        <p:txBody>
          <a:bodyPr wrap="square" lIns="0" tIns="0" rIns="0" bIns="0" rtlCol="0" anchor="t" anchorCtr="0">
            <a:noAutofit/>
          </a:bodyPr>
          <a:lstStyle/>
          <a:p>
            <a:pPr marR="0" lvl="0" defTabSz="914400" rtl="0" eaLnBrk="1" fontAlgn="auto" latinLnBrk="0" hangingPunct="1">
              <a:spcAft>
                <a:spcPts val="600"/>
              </a:spcAft>
              <a:buClrTx/>
              <a:buSzTx/>
              <a:tabLst/>
              <a:defRPr/>
            </a:pPr>
            <a:r>
              <a:rPr kumimoji="0" lang="en-US" sz="1600" u="none" strike="noStrike" kern="1200" cap="none" spc="0" normalizeH="0" baseline="0" noProof="0" dirty="0">
                <a:ln>
                  <a:noFill/>
                </a:ln>
                <a:solidFill>
                  <a:srgbClr val="A100FF"/>
                </a:solidFill>
                <a:effectLst/>
                <a:uLnTx/>
                <a:uFillTx/>
                <a:latin typeface="Graphik" panose="020B0503030202060203" pitchFamily="34" charset="0"/>
                <a:ea typeface="+mn-ea"/>
                <a:cs typeface="+mn-cs"/>
              </a:rPr>
              <a:t>We have been involved in several successful engagements with similar expertise requirement</a:t>
            </a:r>
          </a:p>
        </p:txBody>
      </p:sp>
      <p:sp>
        <p:nvSpPr>
          <p:cNvPr id="186" name="Rectangle 185">
            <a:extLst>
              <a:ext uri="{FF2B5EF4-FFF2-40B4-BE49-F238E27FC236}">
                <a16:creationId xmlns:a16="http://schemas.microsoft.com/office/drawing/2014/main" id="{8724B335-BA96-473D-9F83-3C6B9BF8E65D}"/>
              </a:ext>
            </a:extLst>
          </p:cNvPr>
          <p:cNvSpPr/>
          <p:nvPr/>
        </p:nvSpPr>
        <p:spPr>
          <a:xfrm>
            <a:off x="11497459" y="6234960"/>
            <a:ext cx="290927" cy="29092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06" name="Group 205">
            <a:extLst>
              <a:ext uri="{FF2B5EF4-FFF2-40B4-BE49-F238E27FC236}">
                <a16:creationId xmlns:a16="http://schemas.microsoft.com/office/drawing/2014/main" id="{3D830A96-EB88-49EC-9658-A11F035DC708}"/>
              </a:ext>
            </a:extLst>
          </p:cNvPr>
          <p:cNvGrpSpPr/>
          <p:nvPr/>
        </p:nvGrpSpPr>
        <p:grpSpPr>
          <a:xfrm>
            <a:off x="11497459" y="4950104"/>
            <a:ext cx="290927" cy="290927"/>
            <a:chOff x="5344143" y="5843015"/>
            <a:chExt cx="365760" cy="365760"/>
          </a:xfrm>
        </p:grpSpPr>
        <p:sp>
          <p:nvSpPr>
            <p:cNvPr id="207" name="Rectangle 206">
              <a:extLst>
                <a:ext uri="{FF2B5EF4-FFF2-40B4-BE49-F238E27FC236}">
                  <a16:creationId xmlns:a16="http://schemas.microsoft.com/office/drawing/2014/main" id="{6BD3C04F-D2FE-46D4-BDB2-5BC41ACB64C1}"/>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208" name="Group 207">
              <a:extLst>
                <a:ext uri="{FF2B5EF4-FFF2-40B4-BE49-F238E27FC236}">
                  <a16:creationId xmlns:a16="http://schemas.microsoft.com/office/drawing/2014/main" id="{878D43E4-F524-4E8C-9D1D-316A92CA9202}"/>
                </a:ext>
              </a:extLst>
            </p:cNvPr>
            <p:cNvGrpSpPr/>
            <p:nvPr/>
          </p:nvGrpSpPr>
          <p:grpSpPr>
            <a:xfrm>
              <a:off x="5418037" y="5953922"/>
              <a:ext cx="252424" cy="172749"/>
              <a:chOff x="2629642" y="5875342"/>
              <a:chExt cx="560661" cy="383693"/>
            </a:xfrm>
          </p:grpSpPr>
          <p:sp>
            <p:nvSpPr>
              <p:cNvPr id="209" name="Rectangle 208">
                <a:extLst>
                  <a:ext uri="{FF2B5EF4-FFF2-40B4-BE49-F238E27FC236}">
                    <a16:creationId xmlns:a16="http://schemas.microsoft.com/office/drawing/2014/main" id="{A7A44144-2C16-4892-BDAB-2AB5AFA225B3}"/>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10" name="Rectangle 209">
                <a:extLst>
                  <a:ext uri="{FF2B5EF4-FFF2-40B4-BE49-F238E27FC236}">
                    <a16:creationId xmlns:a16="http://schemas.microsoft.com/office/drawing/2014/main" id="{71621EEE-1EAF-47D8-A960-4B55A850A18A}"/>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sp>
        <p:nvSpPr>
          <p:cNvPr id="211" name="Rectangle 210">
            <a:extLst>
              <a:ext uri="{FF2B5EF4-FFF2-40B4-BE49-F238E27FC236}">
                <a16:creationId xmlns:a16="http://schemas.microsoft.com/office/drawing/2014/main" id="{AC2D9D11-72DC-41C3-AEEF-937A59B82710}"/>
              </a:ext>
            </a:extLst>
          </p:cNvPr>
          <p:cNvSpPr/>
          <p:nvPr/>
        </p:nvSpPr>
        <p:spPr>
          <a:xfrm>
            <a:off x="-1031502" y="1564428"/>
            <a:ext cx="1017386" cy="565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Inpex</a:t>
            </a:r>
            <a:endParaRPr kumimoji="0" lang="en-US" sz="1800" b="1" i="0" u="none" strike="noStrike" kern="1200" cap="none" spc="0" normalizeH="0" baseline="0" noProof="0">
              <a:ln>
                <a:noFill/>
              </a:ln>
              <a:solidFill>
                <a:srgbClr val="FFFFFF"/>
              </a:solidFill>
              <a:effectLst/>
              <a:uLnTx/>
              <a:uFillTx/>
              <a:latin typeface="Graphik"/>
              <a:ea typeface="+mn-ea"/>
              <a:cs typeface="+mn-cs"/>
            </a:endParaRPr>
          </a:p>
        </p:txBody>
      </p:sp>
      <p:sp>
        <p:nvSpPr>
          <p:cNvPr id="212" name="Rectangle 211">
            <a:extLst>
              <a:ext uri="{FF2B5EF4-FFF2-40B4-BE49-F238E27FC236}">
                <a16:creationId xmlns:a16="http://schemas.microsoft.com/office/drawing/2014/main" id="{769B0757-AD8E-4EC9-9AEE-C0978971EE53}"/>
              </a:ext>
            </a:extLst>
          </p:cNvPr>
          <p:cNvSpPr/>
          <p:nvPr/>
        </p:nvSpPr>
        <p:spPr>
          <a:xfrm>
            <a:off x="-1034547" y="3461101"/>
            <a:ext cx="1017386" cy="565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Petrom</a:t>
            </a:r>
          </a:p>
        </p:txBody>
      </p:sp>
      <p:sp>
        <p:nvSpPr>
          <p:cNvPr id="213" name="Rectangle 212">
            <a:extLst>
              <a:ext uri="{FF2B5EF4-FFF2-40B4-BE49-F238E27FC236}">
                <a16:creationId xmlns:a16="http://schemas.microsoft.com/office/drawing/2014/main" id="{66F7988C-5DB5-4AA2-BFB7-B3B247F44DBC}"/>
              </a:ext>
            </a:extLst>
          </p:cNvPr>
          <p:cNvSpPr/>
          <p:nvPr/>
        </p:nvSpPr>
        <p:spPr>
          <a:xfrm>
            <a:off x="-1017386" y="5923005"/>
            <a:ext cx="1017386" cy="565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Maersk Oil</a:t>
            </a:r>
          </a:p>
        </p:txBody>
      </p:sp>
      <p:sp>
        <p:nvSpPr>
          <p:cNvPr id="185" name="Rectangle 184">
            <a:extLst>
              <a:ext uri="{FF2B5EF4-FFF2-40B4-BE49-F238E27FC236}">
                <a16:creationId xmlns:a16="http://schemas.microsoft.com/office/drawing/2014/main" id="{0D317A05-3BB6-354B-6C32-B257116D5A3D}"/>
              </a:ext>
            </a:extLst>
          </p:cNvPr>
          <p:cNvSpPr/>
          <p:nvPr/>
        </p:nvSpPr>
        <p:spPr>
          <a:xfrm>
            <a:off x="-1017386" y="2599036"/>
            <a:ext cx="1017386" cy="565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err="1">
                <a:ln>
                  <a:noFill/>
                </a:ln>
                <a:solidFill>
                  <a:srgbClr val="FFFFFF"/>
                </a:solidFill>
                <a:effectLst/>
                <a:uLnTx/>
                <a:uFillTx/>
                <a:latin typeface="Graphik"/>
                <a:ea typeface="+mn-ea"/>
                <a:cs typeface="+mn-cs"/>
              </a:rPr>
              <a:t>Jazan</a:t>
            </a:r>
            <a:r>
              <a:rPr kumimoji="0" lang="en-IN" sz="1200" b="1" i="0" u="none" strike="noStrike" kern="1200" cap="none" spc="0" normalizeH="0" baseline="0" noProof="0" dirty="0">
                <a:ln>
                  <a:noFill/>
                </a:ln>
                <a:solidFill>
                  <a:srgbClr val="FFFFFF"/>
                </a:solidFill>
                <a:effectLst/>
                <a:uLnTx/>
                <a:uFillTx/>
                <a:latin typeface="Graphik"/>
                <a:ea typeface="+mn-ea"/>
                <a:cs typeface="+mn-cs"/>
              </a:rPr>
              <a:t> Gas</a:t>
            </a:r>
          </a:p>
        </p:txBody>
      </p:sp>
      <p:sp>
        <p:nvSpPr>
          <p:cNvPr id="216" name="Rectangle 215">
            <a:extLst>
              <a:ext uri="{FF2B5EF4-FFF2-40B4-BE49-F238E27FC236}">
                <a16:creationId xmlns:a16="http://schemas.microsoft.com/office/drawing/2014/main" id="{601C8FFC-DA1E-C1E6-E63C-74BBE20949C7}"/>
              </a:ext>
            </a:extLst>
          </p:cNvPr>
          <p:cNvSpPr/>
          <p:nvPr/>
        </p:nvSpPr>
        <p:spPr>
          <a:xfrm>
            <a:off x="-1034547" y="4330205"/>
            <a:ext cx="1017386" cy="565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FFFFFF"/>
                </a:solidFill>
                <a:latin typeface="Graphik"/>
              </a:rPr>
              <a:t>Erdemir</a:t>
            </a:r>
            <a:endParaRPr kumimoji="0" lang="en-US" sz="1200" b="1" i="0" u="none" strike="noStrike" kern="1200" cap="none" spc="0" normalizeH="0" baseline="0" noProof="0">
              <a:ln>
                <a:noFill/>
              </a:ln>
              <a:solidFill>
                <a:srgbClr val="FFFFFF"/>
              </a:solidFill>
              <a:effectLst/>
              <a:uLnTx/>
              <a:uFillTx/>
              <a:latin typeface="Graphik"/>
              <a:ea typeface="+mn-ea"/>
              <a:cs typeface="+mn-cs"/>
            </a:endParaRPr>
          </a:p>
        </p:txBody>
      </p:sp>
      <p:grpSp>
        <p:nvGrpSpPr>
          <p:cNvPr id="134" name="Group 133">
            <a:extLst>
              <a:ext uri="{FF2B5EF4-FFF2-40B4-BE49-F238E27FC236}">
                <a16:creationId xmlns:a16="http://schemas.microsoft.com/office/drawing/2014/main" id="{551D310C-FF3F-48E9-9163-F347591C4DF6}"/>
              </a:ext>
            </a:extLst>
          </p:cNvPr>
          <p:cNvGrpSpPr/>
          <p:nvPr/>
        </p:nvGrpSpPr>
        <p:grpSpPr>
          <a:xfrm>
            <a:off x="9051765" y="2786790"/>
            <a:ext cx="290927" cy="290927"/>
            <a:chOff x="5344143" y="5843015"/>
            <a:chExt cx="365760" cy="365760"/>
          </a:xfrm>
        </p:grpSpPr>
        <p:sp>
          <p:nvSpPr>
            <p:cNvPr id="135" name="Rectangle 134">
              <a:extLst>
                <a:ext uri="{FF2B5EF4-FFF2-40B4-BE49-F238E27FC236}">
                  <a16:creationId xmlns:a16="http://schemas.microsoft.com/office/drawing/2014/main" id="{A677B091-0CBB-41F1-AFF1-6A71A6769EFB}"/>
                </a:ext>
              </a:extLst>
            </p:cNvPr>
            <p:cNvSpPr/>
            <p:nvPr/>
          </p:nvSpPr>
          <p:spPr>
            <a:xfrm>
              <a:off x="5344143" y="5843015"/>
              <a:ext cx="365760" cy="36576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136" name="Group 135">
              <a:extLst>
                <a:ext uri="{FF2B5EF4-FFF2-40B4-BE49-F238E27FC236}">
                  <a16:creationId xmlns:a16="http://schemas.microsoft.com/office/drawing/2014/main" id="{FADF9FF4-CCF2-43F8-8F20-E33C34717FEC}"/>
                </a:ext>
              </a:extLst>
            </p:cNvPr>
            <p:cNvGrpSpPr/>
            <p:nvPr/>
          </p:nvGrpSpPr>
          <p:grpSpPr>
            <a:xfrm>
              <a:off x="5418037" y="5953922"/>
              <a:ext cx="252424" cy="172749"/>
              <a:chOff x="2629642" y="5875342"/>
              <a:chExt cx="560661" cy="383693"/>
            </a:xfrm>
          </p:grpSpPr>
          <p:sp>
            <p:nvSpPr>
              <p:cNvPr id="137" name="Rectangle 136">
                <a:extLst>
                  <a:ext uri="{FF2B5EF4-FFF2-40B4-BE49-F238E27FC236}">
                    <a16:creationId xmlns:a16="http://schemas.microsoft.com/office/drawing/2014/main" id="{3AB97C77-B2B8-41D3-BFB8-66ECE8CA9BD9}"/>
                  </a:ext>
                </a:extLst>
              </p:cNvPr>
              <p:cNvSpPr/>
              <p:nvPr/>
            </p:nvSpPr>
            <p:spPr>
              <a:xfrm rot="2700000">
                <a:off x="2563380" y="6031061"/>
                <a:ext cx="294236"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38" name="Rectangle 137">
                <a:extLst>
                  <a:ext uri="{FF2B5EF4-FFF2-40B4-BE49-F238E27FC236}">
                    <a16:creationId xmlns:a16="http://schemas.microsoft.com/office/drawing/2014/main" id="{21356966-17D1-4106-8F9E-F291A557E9AF}"/>
                  </a:ext>
                </a:extLst>
              </p:cNvPr>
              <p:cNvSpPr/>
              <p:nvPr/>
            </p:nvSpPr>
            <p:spPr>
              <a:xfrm rot="18900000">
                <a:off x="2731206" y="5875342"/>
                <a:ext cx="459097" cy="161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grpSp>
      <p:grpSp>
        <p:nvGrpSpPr>
          <p:cNvPr id="7" name="Group 6">
            <a:extLst>
              <a:ext uri="{FF2B5EF4-FFF2-40B4-BE49-F238E27FC236}">
                <a16:creationId xmlns:a16="http://schemas.microsoft.com/office/drawing/2014/main" id="{22EA83C6-C723-B49B-3B7C-D79D1256CED1}"/>
              </a:ext>
            </a:extLst>
          </p:cNvPr>
          <p:cNvGrpSpPr/>
          <p:nvPr>
            <p:custDataLst>
              <p:tags r:id="rId3"/>
            </p:custDataLst>
          </p:nvPr>
        </p:nvGrpSpPr>
        <p:grpSpPr>
          <a:xfrm>
            <a:off x="10584798" y="704513"/>
            <a:ext cx="1351332" cy="266244"/>
            <a:chOff x="10078668" y="228600"/>
            <a:chExt cx="1351332" cy="266244"/>
          </a:xfrm>
        </p:grpSpPr>
        <p:sp>
          <p:nvSpPr>
            <p:cNvPr id="2" name="TextBox 1">
              <a:extLst>
                <a:ext uri="{FF2B5EF4-FFF2-40B4-BE49-F238E27FC236}">
                  <a16:creationId xmlns:a16="http://schemas.microsoft.com/office/drawing/2014/main" id="{060D4476-9956-9371-5CC5-C72F861ACDF8}"/>
                </a:ext>
              </a:extLst>
            </p:cNvPr>
            <p:cNvSpPr txBox="1"/>
            <p:nvPr/>
          </p:nvSpPr>
          <p:spPr>
            <a:xfrm>
              <a:off x="10078668" y="254000"/>
              <a:ext cx="1351332" cy="215444"/>
            </a:xfrm>
            <a:prstGeom prst="rect">
              <a:avLst/>
            </a:prstGeom>
            <a:noFill/>
          </p:spPr>
          <p:txBody>
            <a:bodyPr vert="horz" wrap="square" lIns="0" tIns="0" rIns="0" bIns="0" rtlCol="0" anchor="ctr" anchorCtr="1">
              <a:sp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Non-Exhaustive</a:t>
              </a:r>
            </a:p>
          </p:txBody>
        </p:sp>
        <p:cxnSp>
          <p:nvCxnSpPr>
            <p:cNvPr id="5" name="Straight Connector 4">
              <a:extLst>
                <a:ext uri="{FF2B5EF4-FFF2-40B4-BE49-F238E27FC236}">
                  <a16:creationId xmlns:a16="http://schemas.microsoft.com/office/drawing/2014/main" id="{EBBAAA6B-8CF2-E040-FE10-DEAA1B37D6C9}"/>
                </a:ext>
              </a:extLst>
            </p:cNvPr>
            <p:cNvCxnSpPr>
              <a:cxnSpLocks/>
            </p:cNvCxnSpPr>
            <p:nvPr/>
          </p:nvCxnSpPr>
          <p:spPr>
            <a:xfrm>
              <a:off x="10078668" y="228600"/>
              <a:ext cx="1351332" cy="0"/>
            </a:xfrm>
            <a:prstGeom prst="line">
              <a:avLst/>
            </a:prstGeom>
            <a:ln w="12700" cmpd="sng">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376E9C-D80E-B017-5CAA-74EA4AB98BBE}"/>
                </a:ext>
              </a:extLst>
            </p:cNvPr>
            <p:cNvCxnSpPr>
              <a:cxnSpLocks/>
            </p:cNvCxnSpPr>
            <p:nvPr/>
          </p:nvCxnSpPr>
          <p:spPr>
            <a:xfrm>
              <a:off x="10078668" y="494844"/>
              <a:ext cx="1351332" cy="0"/>
            </a:xfrm>
            <a:prstGeom prst="line">
              <a:avLst/>
            </a:prstGeom>
            <a:ln w="12700" cmpd="sng">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270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470-149A-499C-8697-96E4EE3C17DF}"/>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Credential - Comprehensive Maintenance Tactics Review Process</a:t>
            </a:r>
          </a:p>
        </p:txBody>
      </p:sp>
      <p:sp>
        <p:nvSpPr>
          <p:cNvPr id="4" name="Rectangle: Top Corners Rounded 3">
            <a:extLst>
              <a:ext uri="{FF2B5EF4-FFF2-40B4-BE49-F238E27FC236}">
                <a16:creationId xmlns:a16="http://schemas.microsoft.com/office/drawing/2014/main" id="{D1238EF6-6FC5-41AB-9A74-0A602FAA1872}"/>
              </a:ext>
            </a:extLst>
          </p:cNvPr>
          <p:cNvSpPr/>
          <p:nvPr/>
        </p:nvSpPr>
        <p:spPr>
          <a:xfrm rot="16200000">
            <a:off x="8993269" y="1078124"/>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Outcomes &amp; Value</a:t>
            </a:r>
          </a:p>
        </p:txBody>
      </p:sp>
      <p:sp>
        <p:nvSpPr>
          <p:cNvPr id="5" name="Rectangle 4">
            <a:extLst>
              <a:ext uri="{FF2B5EF4-FFF2-40B4-BE49-F238E27FC236}">
                <a16:creationId xmlns:a16="http://schemas.microsoft.com/office/drawing/2014/main" id="{564204D9-CA77-4E6F-BF7D-0030F0A10C76}"/>
              </a:ext>
            </a:extLst>
          </p:cNvPr>
          <p:cNvSpPr/>
          <p:nvPr/>
        </p:nvSpPr>
        <p:spPr>
          <a:xfrm>
            <a:off x="286148"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6" name="Rectangle: Top Corners Rounded 5">
            <a:extLst>
              <a:ext uri="{FF2B5EF4-FFF2-40B4-BE49-F238E27FC236}">
                <a16:creationId xmlns:a16="http://schemas.microsoft.com/office/drawing/2014/main" id="{F678C697-0E4E-4F02-A128-06B2692AF855}"/>
              </a:ext>
            </a:extLst>
          </p:cNvPr>
          <p:cNvSpPr/>
          <p:nvPr/>
        </p:nvSpPr>
        <p:spPr>
          <a:xfrm rot="5400000">
            <a:off x="2781982" y="-167331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Client Profile </a:t>
            </a:r>
          </a:p>
        </p:txBody>
      </p:sp>
      <p:sp>
        <p:nvSpPr>
          <p:cNvPr id="7" name="Rectangle: Top Corners Rounded 6">
            <a:extLst>
              <a:ext uri="{FF2B5EF4-FFF2-40B4-BE49-F238E27FC236}">
                <a16:creationId xmlns:a16="http://schemas.microsoft.com/office/drawing/2014/main" id="{D3D1E021-8A5A-4200-AD89-693FCC235FA5}"/>
              </a:ext>
            </a:extLst>
          </p:cNvPr>
          <p:cNvSpPr/>
          <p:nvPr/>
        </p:nvSpPr>
        <p:spPr>
          <a:xfrm rot="16200000">
            <a:off x="8993269" y="-152563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Business Challenges</a:t>
            </a:r>
          </a:p>
        </p:txBody>
      </p:sp>
      <p:sp>
        <p:nvSpPr>
          <p:cNvPr id="8" name="Rectangle: Top Corners Rounded 7">
            <a:extLst>
              <a:ext uri="{FF2B5EF4-FFF2-40B4-BE49-F238E27FC236}">
                <a16:creationId xmlns:a16="http://schemas.microsoft.com/office/drawing/2014/main" id="{323AE648-09C4-4C57-BD53-FD1AA40406E4}"/>
              </a:ext>
            </a:extLst>
          </p:cNvPr>
          <p:cNvSpPr/>
          <p:nvPr/>
        </p:nvSpPr>
        <p:spPr>
          <a:xfrm rot="5400000">
            <a:off x="2827246" y="1061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Solution</a:t>
            </a:r>
          </a:p>
        </p:txBody>
      </p:sp>
      <p:grpSp>
        <p:nvGrpSpPr>
          <p:cNvPr id="9" name="Group 139">
            <a:extLst>
              <a:ext uri="{FF2B5EF4-FFF2-40B4-BE49-F238E27FC236}">
                <a16:creationId xmlns:a16="http://schemas.microsoft.com/office/drawing/2014/main" id="{744361C3-EAF9-4C7D-AC01-E5E39868788A}"/>
              </a:ext>
            </a:extLst>
          </p:cNvPr>
          <p:cNvGrpSpPr>
            <a:grpSpLocks noChangeAspect="1"/>
          </p:cNvGrpSpPr>
          <p:nvPr/>
        </p:nvGrpSpPr>
        <p:grpSpPr bwMode="auto">
          <a:xfrm>
            <a:off x="5511873" y="1170773"/>
            <a:ext cx="288786" cy="287436"/>
            <a:chOff x="3615" y="3225"/>
            <a:chExt cx="428" cy="426"/>
          </a:xfrm>
          <a:solidFill>
            <a:schemeClr val="tx1"/>
          </a:solidFill>
        </p:grpSpPr>
        <p:sp>
          <p:nvSpPr>
            <p:cNvPr id="10" name="Freeform 140">
              <a:extLst>
                <a:ext uri="{FF2B5EF4-FFF2-40B4-BE49-F238E27FC236}">
                  <a16:creationId xmlns:a16="http://schemas.microsoft.com/office/drawing/2014/main" id="{316BB982-CF1A-4BD3-992C-77985D10117E}"/>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141">
              <a:extLst>
                <a:ext uri="{FF2B5EF4-FFF2-40B4-BE49-F238E27FC236}">
                  <a16:creationId xmlns:a16="http://schemas.microsoft.com/office/drawing/2014/main" id="{D7FBBD86-94FA-4C96-AC99-06B31222F450}"/>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142">
              <a:extLst>
                <a:ext uri="{FF2B5EF4-FFF2-40B4-BE49-F238E27FC236}">
                  <a16:creationId xmlns:a16="http://schemas.microsoft.com/office/drawing/2014/main" id="{D7C1EC7E-A395-49B0-8A1F-07F9E8FAC1D7}"/>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 name="Freeform 143">
              <a:extLst>
                <a:ext uri="{FF2B5EF4-FFF2-40B4-BE49-F238E27FC236}">
                  <a16:creationId xmlns:a16="http://schemas.microsoft.com/office/drawing/2014/main" id="{A4E8B5AF-AF60-46B2-9A59-FF031E0AC44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 name="Freeform 144">
              <a:extLst>
                <a:ext uri="{FF2B5EF4-FFF2-40B4-BE49-F238E27FC236}">
                  <a16:creationId xmlns:a16="http://schemas.microsoft.com/office/drawing/2014/main" id="{F28A238C-08E7-42CB-A19F-9F118BD52FD0}"/>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145">
              <a:extLst>
                <a:ext uri="{FF2B5EF4-FFF2-40B4-BE49-F238E27FC236}">
                  <a16:creationId xmlns:a16="http://schemas.microsoft.com/office/drawing/2014/main" id="{029AFFA3-7805-409B-87CA-9A35C4A22FD7}"/>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reeform 146">
              <a:extLst>
                <a:ext uri="{FF2B5EF4-FFF2-40B4-BE49-F238E27FC236}">
                  <a16:creationId xmlns:a16="http://schemas.microsoft.com/office/drawing/2014/main" id="{226D2022-92F6-4528-A7EB-5D84462C1F12}"/>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17" name="Group 16">
            <a:extLst>
              <a:ext uri="{FF2B5EF4-FFF2-40B4-BE49-F238E27FC236}">
                <a16:creationId xmlns:a16="http://schemas.microsoft.com/office/drawing/2014/main" id="{CEE34002-340E-4A09-9137-793027E5CDEF}"/>
              </a:ext>
            </a:extLst>
          </p:cNvPr>
          <p:cNvGrpSpPr/>
          <p:nvPr/>
        </p:nvGrpSpPr>
        <p:grpSpPr>
          <a:xfrm>
            <a:off x="11643021" y="3758596"/>
            <a:ext cx="273992" cy="257683"/>
            <a:chOff x="8908582" y="3538049"/>
            <a:chExt cx="273992" cy="257683"/>
          </a:xfrm>
        </p:grpSpPr>
        <p:sp>
          <p:nvSpPr>
            <p:cNvPr id="18" name="Freeform 159">
              <a:extLst>
                <a:ext uri="{FF2B5EF4-FFF2-40B4-BE49-F238E27FC236}">
                  <a16:creationId xmlns:a16="http://schemas.microsoft.com/office/drawing/2014/main" id="{52E36AD5-2C7E-4A6C-8310-00C8E6AC8E87}"/>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60">
              <a:extLst>
                <a:ext uri="{FF2B5EF4-FFF2-40B4-BE49-F238E27FC236}">
                  <a16:creationId xmlns:a16="http://schemas.microsoft.com/office/drawing/2014/main" id="{C2BD4FCA-91BC-446F-B718-E6995B79C47F}"/>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61">
              <a:extLst>
                <a:ext uri="{FF2B5EF4-FFF2-40B4-BE49-F238E27FC236}">
                  <a16:creationId xmlns:a16="http://schemas.microsoft.com/office/drawing/2014/main" id="{E3FB9538-8F12-45E4-A438-82DF7C88420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62">
              <a:extLst>
                <a:ext uri="{FF2B5EF4-FFF2-40B4-BE49-F238E27FC236}">
                  <a16:creationId xmlns:a16="http://schemas.microsoft.com/office/drawing/2014/main" id="{8C62C35C-77A2-410E-867A-442B0608A81C}"/>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63">
              <a:extLst>
                <a:ext uri="{FF2B5EF4-FFF2-40B4-BE49-F238E27FC236}">
                  <a16:creationId xmlns:a16="http://schemas.microsoft.com/office/drawing/2014/main" id="{E68F7A06-DBD1-46F4-B012-70120ECEE8F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23" name="Group 128">
            <a:extLst>
              <a:ext uri="{FF2B5EF4-FFF2-40B4-BE49-F238E27FC236}">
                <a16:creationId xmlns:a16="http://schemas.microsoft.com/office/drawing/2014/main" id="{88C2F198-8380-4AB1-B36B-BEE5101A1824}"/>
              </a:ext>
            </a:extLst>
          </p:cNvPr>
          <p:cNvGrpSpPr>
            <a:grpSpLocks noChangeAspect="1"/>
          </p:cNvGrpSpPr>
          <p:nvPr/>
        </p:nvGrpSpPr>
        <p:grpSpPr bwMode="auto">
          <a:xfrm>
            <a:off x="5670662" y="2866856"/>
            <a:ext cx="243479" cy="278727"/>
            <a:chOff x="1398" y="2998"/>
            <a:chExt cx="373" cy="427"/>
          </a:xfrm>
          <a:solidFill>
            <a:schemeClr val="tx1"/>
          </a:solidFill>
        </p:grpSpPr>
        <p:sp>
          <p:nvSpPr>
            <p:cNvPr id="24" name="Freeform 129">
              <a:extLst>
                <a:ext uri="{FF2B5EF4-FFF2-40B4-BE49-F238E27FC236}">
                  <a16:creationId xmlns:a16="http://schemas.microsoft.com/office/drawing/2014/main" id="{E0494FE8-31C1-4AB8-9937-CAE021EFBE99}"/>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130">
              <a:extLst>
                <a:ext uri="{FF2B5EF4-FFF2-40B4-BE49-F238E27FC236}">
                  <a16:creationId xmlns:a16="http://schemas.microsoft.com/office/drawing/2014/main" id="{4EACF834-4694-4D61-8709-AB3E9CEDF96D}"/>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6" name="Freeform 131">
              <a:extLst>
                <a:ext uri="{FF2B5EF4-FFF2-40B4-BE49-F238E27FC236}">
                  <a16:creationId xmlns:a16="http://schemas.microsoft.com/office/drawing/2014/main" id="{2C79342F-67C2-4046-A93A-50DEE46374E9}"/>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132">
              <a:extLst>
                <a:ext uri="{FF2B5EF4-FFF2-40B4-BE49-F238E27FC236}">
                  <a16:creationId xmlns:a16="http://schemas.microsoft.com/office/drawing/2014/main" id="{FE9E5940-956E-481D-BBA7-F6F97E91C2B1}"/>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133">
              <a:extLst>
                <a:ext uri="{FF2B5EF4-FFF2-40B4-BE49-F238E27FC236}">
                  <a16:creationId xmlns:a16="http://schemas.microsoft.com/office/drawing/2014/main" id="{31F00396-BC15-4B25-B88B-B35B8E707886}"/>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9" name="Freeform 134">
              <a:extLst>
                <a:ext uri="{FF2B5EF4-FFF2-40B4-BE49-F238E27FC236}">
                  <a16:creationId xmlns:a16="http://schemas.microsoft.com/office/drawing/2014/main" id="{91B397B9-C5AF-4D3B-8B1E-4B92B653592D}"/>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0" name="Freeform 135">
              <a:extLst>
                <a:ext uri="{FF2B5EF4-FFF2-40B4-BE49-F238E27FC236}">
                  <a16:creationId xmlns:a16="http://schemas.microsoft.com/office/drawing/2014/main" id="{579D7A12-A583-4ECC-AE3D-1853AFF3C940}"/>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Freeform 136">
              <a:extLst>
                <a:ext uri="{FF2B5EF4-FFF2-40B4-BE49-F238E27FC236}">
                  <a16:creationId xmlns:a16="http://schemas.microsoft.com/office/drawing/2014/main" id="{EFCD414E-B07A-419E-88F2-8891FFD82B5E}"/>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2" name="Freeform 137">
              <a:extLst>
                <a:ext uri="{FF2B5EF4-FFF2-40B4-BE49-F238E27FC236}">
                  <a16:creationId xmlns:a16="http://schemas.microsoft.com/office/drawing/2014/main" id="{672C1034-3466-40BA-BA60-F84AECE83AFE}"/>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3" name="Freeform 138">
              <a:extLst>
                <a:ext uri="{FF2B5EF4-FFF2-40B4-BE49-F238E27FC236}">
                  <a16:creationId xmlns:a16="http://schemas.microsoft.com/office/drawing/2014/main" id="{51A69A5B-7AE1-44F3-BCE1-7855B2A1EB5D}"/>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39">
              <a:extLst>
                <a:ext uri="{FF2B5EF4-FFF2-40B4-BE49-F238E27FC236}">
                  <a16:creationId xmlns:a16="http://schemas.microsoft.com/office/drawing/2014/main" id="{D63FD5A8-932A-47D6-ACB4-4FB5798846B3}"/>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40">
              <a:extLst>
                <a:ext uri="{FF2B5EF4-FFF2-40B4-BE49-F238E27FC236}">
                  <a16:creationId xmlns:a16="http://schemas.microsoft.com/office/drawing/2014/main" id="{6EEC50CF-9D0C-40B9-8C3B-2B0BC038D0A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6" name="Group 26">
            <a:extLst>
              <a:ext uri="{FF2B5EF4-FFF2-40B4-BE49-F238E27FC236}">
                <a16:creationId xmlns:a16="http://schemas.microsoft.com/office/drawing/2014/main" id="{F73CB1C1-4138-4CF9-994A-DC0B4FE2C104}"/>
              </a:ext>
            </a:extLst>
          </p:cNvPr>
          <p:cNvGrpSpPr>
            <a:grpSpLocks noChangeAspect="1"/>
          </p:cNvGrpSpPr>
          <p:nvPr/>
        </p:nvGrpSpPr>
        <p:grpSpPr bwMode="auto">
          <a:xfrm>
            <a:off x="11629752" y="1163873"/>
            <a:ext cx="300530" cy="301237"/>
            <a:chOff x="4482" y="444"/>
            <a:chExt cx="425" cy="426"/>
          </a:xfrm>
          <a:solidFill>
            <a:schemeClr val="tx1"/>
          </a:solidFill>
        </p:grpSpPr>
        <p:sp>
          <p:nvSpPr>
            <p:cNvPr id="37" name="Freeform 27">
              <a:extLst>
                <a:ext uri="{FF2B5EF4-FFF2-40B4-BE49-F238E27FC236}">
                  <a16:creationId xmlns:a16="http://schemas.microsoft.com/office/drawing/2014/main" id="{EA32237A-E831-4CC4-816B-B7398D65F860}"/>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28">
              <a:extLst>
                <a:ext uri="{FF2B5EF4-FFF2-40B4-BE49-F238E27FC236}">
                  <a16:creationId xmlns:a16="http://schemas.microsoft.com/office/drawing/2014/main" id="{E01C8707-FA3B-40D0-BA83-825C5AF8BA18}"/>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29">
              <a:extLst>
                <a:ext uri="{FF2B5EF4-FFF2-40B4-BE49-F238E27FC236}">
                  <a16:creationId xmlns:a16="http://schemas.microsoft.com/office/drawing/2014/main" id="{86AFD5FB-C5A7-4247-95F2-5B58F0C30C7C}"/>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30">
              <a:extLst>
                <a:ext uri="{FF2B5EF4-FFF2-40B4-BE49-F238E27FC236}">
                  <a16:creationId xmlns:a16="http://schemas.microsoft.com/office/drawing/2014/main" id="{E629AF91-6CAD-420A-AB6F-1051F9EAA51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31">
              <a:extLst>
                <a:ext uri="{FF2B5EF4-FFF2-40B4-BE49-F238E27FC236}">
                  <a16:creationId xmlns:a16="http://schemas.microsoft.com/office/drawing/2014/main" id="{49EEF271-1ED0-4BA5-AB6D-E19F5FF8D248}"/>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Rectangle 32">
              <a:extLst>
                <a:ext uri="{FF2B5EF4-FFF2-40B4-BE49-F238E27FC236}">
                  <a16:creationId xmlns:a16="http://schemas.microsoft.com/office/drawing/2014/main" id="{7379E72B-AA70-4830-BF7A-ACB7A76D911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Rectangle 33">
              <a:extLst>
                <a:ext uri="{FF2B5EF4-FFF2-40B4-BE49-F238E27FC236}">
                  <a16:creationId xmlns:a16="http://schemas.microsoft.com/office/drawing/2014/main" id="{7319CC34-92B6-4DA5-B5AF-4E98FFF7A0ED}"/>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34">
              <a:extLst>
                <a:ext uri="{FF2B5EF4-FFF2-40B4-BE49-F238E27FC236}">
                  <a16:creationId xmlns:a16="http://schemas.microsoft.com/office/drawing/2014/main" id="{7490071D-726B-4406-90A9-D24FC2EBB50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35">
              <a:extLst>
                <a:ext uri="{FF2B5EF4-FFF2-40B4-BE49-F238E27FC236}">
                  <a16:creationId xmlns:a16="http://schemas.microsoft.com/office/drawing/2014/main" id="{7477D646-CBFD-4E8D-9D1B-2B436AED9E1B}"/>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36">
              <a:extLst>
                <a:ext uri="{FF2B5EF4-FFF2-40B4-BE49-F238E27FC236}">
                  <a16:creationId xmlns:a16="http://schemas.microsoft.com/office/drawing/2014/main" id="{5D41279F-C6EA-4697-AC3A-4F0968C960D0}"/>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37">
              <a:extLst>
                <a:ext uri="{FF2B5EF4-FFF2-40B4-BE49-F238E27FC236}">
                  <a16:creationId xmlns:a16="http://schemas.microsoft.com/office/drawing/2014/main" id="{3BC426E1-0E0E-446B-9A3C-DA93477797C7}"/>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5" name="Rectangle 54">
            <a:extLst>
              <a:ext uri="{FF2B5EF4-FFF2-40B4-BE49-F238E27FC236}">
                <a16:creationId xmlns:a16="http://schemas.microsoft.com/office/drawing/2014/main" id="{8E91E206-58C7-4B88-9A49-EE89BB5F3944}"/>
              </a:ext>
            </a:extLst>
          </p:cNvPr>
          <p:cNvSpPr/>
          <p:nvPr/>
        </p:nvSpPr>
        <p:spPr>
          <a:xfrm>
            <a:off x="6510973" y="1607175"/>
            <a:ext cx="5321018" cy="196737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sp>
        <p:nvSpPr>
          <p:cNvPr id="56" name="Rectangle 55">
            <a:extLst>
              <a:ext uri="{FF2B5EF4-FFF2-40B4-BE49-F238E27FC236}">
                <a16:creationId xmlns:a16="http://schemas.microsoft.com/office/drawing/2014/main" id="{B9286B92-92B7-4CD7-9AD7-2FB45B50C4AF}"/>
              </a:ext>
            </a:extLst>
          </p:cNvPr>
          <p:cNvSpPr/>
          <p:nvPr/>
        </p:nvSpPr>
        <p:spPr>
          <a:xfrm>
            <a:off x="6488650" y="4132904"/>
            <a:ext cx="5420016" cy="2028410"/>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57" name="Rectangle 56">
            <a:extLst>
              <a:ext uri="{FF2B5EF4-FFF2-40B4-BE49-F238E27FC236}">
                <a16:creationId xmlns:a16="http://schemas.microsoft.com/office/drawing/2014/main" id="{20D36DAF-5F04-4BF7-9F28-B16DE3E38434}"/>
              </a:ext>
            </a:extLst>
          </p:cNvPr>
          <p:cNvSpPr/>
          <p:nvPr/>
        </p:nvSpPr>
        <p:spPr>
          <a:xfrm>
            <a:off x="6510972" y="5542153"/>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sp>
        <p:nvSpPr>
          <p:cNvPr id="64" name="Rectangle 63">
            <a:extLst>
              <a:ext uri="{FF2B5EF4-FFF2-40B4-BE49-F238E27FC236}">
                <a16:creationId xmlns:a16="http://schemas.microsoft.com/office/drawing/2014/main" id="{158CA2D9-02CD-4F32-9DCF-9E7CAD008FAB}"/>
              </a:ext>
            </a:extLst>
          </p:cNvPr>
          <p:cNvSpPr/>
          <p:nvPr/>
        </p:nvSpPr>
        <p:spPr>
          <a:xfrm>
            <a:off x="286149"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grpSp>
        <p:nvGrpSpPr>
          <p:cNvPr id="67" name="Group 139">
            <a:extLst>
              <a:ext uri="{FF2B5EF4-FFF2-40B4-BE49-F238E27FC236}">
                <a16:creationId xmlns:a16="http://schemas.microsoft.com/office/drawing/2014/main" id="{BFE4057A-9AA9-49B9-8F26-AC8744D31EF2}"/>
              </a:ext>
            </a:extLst>
          </p:cNvPr>
          <p:cNvGrpSpPr>
            <a:grpSpLocks noChangeAspect="1"/>
          </p:cNvGrpSpPr>
          <p:nvPr/>
        </p:nvGrpSpPr>
        <p:grpSpPr bwMode="auto">
          <a:xfrm>
            <a:off x="5511874" y="1170773"/>
            <a:ext cx="288786" cy="287436"/>
            <a:chOff x="3615" y="3225"/>
            <a:chExt cx="428" cy="426"/>
          </a:xfrm>
          <a:solidFill>
            <a:schemeClr val="tx1"/>
          </a:solidFill>
        </p:grpSpPr>
        <p:sp>
          <p:nvSpPr>
            <p:cNvPr id="68" name="Freeform 140">
              <a:extLst>
                <a:ext uri="{FF2B5EF4-FFF2-40B4-BE49-F238E27FC236}">
                  <a16:creationId xmlns:a16="http://schemas.microsoft.com/office/drawing/2014/main" id="{6D045497-A625-4C5C-BFDD-286A1D0100C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9" name="Freeform 141">
              <a:extLst>
                <a:ext uri="{FF2B5EF4-FFF2-40B4-BE49-F238E27FC236}">
                  <a16:creationId xmlns:a16="http://schemas.microsoft.com/office/drawing/2014/main" id="{4D188BF7-CE67-4025-82F1-EA749EC7A88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0" name="Freeform 142">
              <a:extLst>
                <a:ext uri="{FF2B5EF4-FFF2-40B4-BE49-F238E27FC236}">
                  <a16:creationId xmlns:a16="http://schemas.microsoft.com/office/drawing/2014/main" id="{73CD6E8E-D9CA-44D5-82B1-0D741C9C421F}"/>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1" name="Freeform 143">
              <a:extLst>
                <a:ext uri="{FF2B5EF4-FFF2-40B4-BE49-F238E27FC236}">
                  <a16:creationId xmlns:a16="http://schemas.microsoft.com/office/drawing/2014/main" id="{1F9A4177-F486-4BF6-A282-BEC1324E2B20}"/>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144">
              <a:extLst>
                <a:ext uri="{FF2B5EF4-FFF2-40B4-BE49-F238E27FC236}">
                  <a16:creationId xmlns:a16="http://schemas.microsoft.com/office/drawing/2014/main" id="{E3032CB1-C776-4672-A8FA-958E9876496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145">
              <a:extLst>
                <a:ext uri="{FF2B5EF4-FFF2-40B4-BE49-F238E27FC236}">
                  <a16:creationId xmlns:a16="http://schemas.microsoft.com/office/drawing/2014/main" id="{A4C3EB41-A3C9-4208-A9FE-6745E4082E88}"/>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4" name="Freeform 146">
              <a:extLst>
                <a:ext uri="{FF2B5EF4-FFF2-40B4-BE49-F238E27FC236}">
                  <a16:creationId xmlns:a16="http://schemas.microsoft.com/office/drawing/2014/main" id="{708BE7A2-625E-49E2-A749-B1545B031237}"/>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75" name="Group 74">
            <a:extLst>
              <a:ext uri="{FF2B5EF4-FFF2-40B4-BE49-F238E27FC236}">
                <a16:creationId xmlns:a16="http://schemas.microsoft.com/office/drawing/2014/main" id="{9255B582-FAD6-46FB-B1BD-4D22F164A1D4}"/>
              </a:ext>
            </a:extLst>
          </p:cNvPr>
          <p:cNvGrpSpPr/>
          <p:nvPr/>
        </p:nvGrpSpPr>
        <p:grpSpPr>
          <a:xfrm>
            <a:off x="11643022" y="3758596"/>
            <a:ext cx="273992" cy="257683"/>
            <a:chOff x="8908582" y="3538049"/>
            <a:chExt cx="273992" cy="257683"/>
          </a:xfrm>
        </p:grpSpPr>
        <p:sp>
          <p:nvSpPr>
            <p:cNvPr id="76" name="Freeform 159">
              <a:extLst>
                <a:ext uri="{FF2B5EF4-FFF2-40B4-BE49-F238E27FC236}">
                  <a16:creationId xmlns:a16="http://schemas.microsoft.com/office/drawing/2014/main" id="{F4113B14-9634-416B-A842-9A5EF6B87DA6}"/>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7" name="Freeform 160">
              <a:extLst>
                <a:ext uri="{FF2B5EF4-FFF2-40B4-BE49-F238E27FC236}">
                  <a16:creationId xmlns:a16="http://schemas.microsoft.com/office/drawing/2014/main" id="{1439027F-5914-4147-88DF-2F54171EB0A2}"/>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8" name="Freeform 161">
              <a:extLst>
                <a:ext uri="{FF2B5EF4-FFF2-40B4-BE49-F238E27FC236}">
                  <a16:creationId xmlns:a16="http://schemas.microsoft.com/office/drawing/2014/main" id="{60540E70-C7BF-40F3-9840-525D3F58CBA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9" name="Freeform 162">
              <a:extLst>
                <a:ext uri="{FF2B5EF4-FFF2-40B4-BE49-F238E27FC236}">
                  <a16:creationId xmlns:a16="http://schemas.microsoft.com/office/drawing/2014/main" id="{515797A8-0F43-446F-A7A2-83EA2F0F49B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0" name="Freeform 163">
              <a:extLst>
                <a:ext uri="{FF2B5EF4-FFF2-40B4-BE49-F238E27FC236}">
                  <a16:creationId xmlns:a16="http://schemas.microsoft.com/office/drawing/2014/main" id="{30A29D99-6AA6-4548-A7B8-0718C7B1FB4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1" name="Group 128">
            <a:extLst>
              <a:ext uri="{FF2B5EF4-FFF2-40B4-BE49-F238E27FC236}">
                <a16:creationId xmlns:a16="http://schemas.microsoft.com/office/drawing/2014/main" id="{DA5A0160-EFF5-4080-9912-B567528C80A4}"/>
              </a:ext>
            </a:extLst>
          </p:cNvPr>
          <p:cNvGrpSpPr>
            <a:grpSpLocks noChangeAspect="1"/>
          </p:cNvGrpSpPr>
          <p:nvPr/>
        </p:nvGrpSpPr>
        <p:grpSpPr bwMode="auto">
          <a:xfrm>
            <a:off x="5670663" y="2866856"/>
            <a:ext cx="243479" cy="278727"/>
            <a:chOff x="1398" y="2998"/>
            <a:chExt cx="373" cy="427"/>
          </a:xfrm>
          <a:solidFill>
            <a:schemeClr val="tx1"/>
          </a:solidFill>
        </p:grpSpPr>
        <p:sp>
          <p:nvSpPr>
            <p:cNvPr id="82" name="Freeform 129">
              <a:extLst>
                <a:ext uri="{FF2B5EF4-FFF2-40B4-BE49-F238E27FC236}">
                  <a16:creationId xmlns:a16="http://schemas.microsoft.com/office/drawing/2014/main" id="{F4A965E1-524D-4475-AB13-480CA3F091CA}"/>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3" name="Freeform 130">
              <a:extLst>
                <a:ext uri="{FF2B5EF4-FFF2-40B4-BE49-F238E27FC236}">
                  <a16:creationId xmlns:a16="http://schemas.microsoft.com/office/drawing/2014/main" id="{F418DF7F-C0EB-47DB-BEF1-BFA48EF36EB9}"/>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4" name="Freeform 131">
              <a:extLst>
                <a:ext uri="{FF2B5EF4-FFF2-40B4-BE49-F238E27FC236}">
                  <a16:creationId xmlns:a16="http://schemas.microsoft.com/office/drawing/2014/main" id="{F17C3989-1CD0-4EDE-A9A4-31828BDBCF5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5" name="Freeform 132">
              <a:extLst>
                <a:ext uri="{FF2B5EF4-FFF2-40B4-BE49-F238E27FC236}">
                  <a16:creationId xmlns:a16="http://schemas.microsoft.com/office/drawing/2014/main" id="{8F6B955A-AB1E-4474-A3ED-0133231EDAB6}"/>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6" name="Freeform 133">
              <a:extLst>
                <a:ext uri="{FF2B5EF4-FFF2-40B4-BE49-F238E27FC236}">
                  <a16:creationId xmlns:a16="http://schemas.microsoft.com/office/drawing/2014/main" id="{BB6F1A7D-7F57-4871-96D1-718BB2D9ABAD}"/>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34">
              <a:extLst>
                <a:ext uri="{FF2B5EF4-FFF2-40B4-BE49-F238E27FC236}">
                  <a16:creationId xmlns:a16="http://schemas.microsoft.com/office/drawing/2014/main" id="{404F2A3E-031B-406A-91C9-B900BD5253E8}"/>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35">
              <a:extLst>
                <a:ext uri="{FF2B5EF4-FFF2-40B4-BE49-F238E27FC236}">
                  <a16:creationId xmlns:a16="http://schemas.microsoft.com/office/drawing/2014/main" id="{0901CFAF-561E-478C-BF6E-7EDC4E2649D9}"/>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36">
              <a:extLst>
                <a:ext uri="{FF2B5EF4-FFF2-40B4-BE49-F238E27FC236}">
                  <a16:creationId xmlns:a16="http://schemas.microsoft.com/office/drawing/2014/main" id="{CE42E0DC-CC09-4487-AD27-020E7F864DD6}"/>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0" name="Freeform 137">
              <a:extLst>
                <a:ext uri="{FF2B5EF4-FFF2-40B4-BE49-F238E27FC236}">
                  <a16:creationId xmlns:a16="http://schemas.microsoft.com/office/drawing/2014/main" id="{36453E86-8DB6-4D4B-A287-3D20D56B2137}"/>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1" name="Freeform 138">
              <a:extLst>
                <a:ext uri="{FF2B5EF4-FFF2-40B4-BE49-F238E27FC236}">
                  <a16:creationId xmlns:a16="http://schemas.microsoft.com/office/drawing/2014/main" id="{F902AF33-83F3-41FB-9BD6-6796E330F5D7}"/>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2" name="Freeform 139">
              <a:extLst>
                <a:ext uri="{FF2B5EF4-FFF2-40B4-BE49-F238E27FC236}">
                  <a16:creationId xmlns:a16="http://schemas.microsoft.com/office/drawing/2014/main" id="{4DEC72DA-4FEF-427A-ADE5-F1862450E8AB}"/>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3" name="Freeform 140">
              <a:extLst>
                <a:ext uri="{FF2B5EF4-FFF2-40B4-BE49-F238E27FC236}">
                  <a16:creationId xmlns:a16="http://schemas.microsoft.com/office/drawing/2014/main" id="{F4ECFB58-F409-46F0-A247-8A909B0D4245}"/>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94" name="Group 26">
            <a:extLst>
              <a:ext uri="{FF2B5EF4-FFF2-40B4-BE49-F238E27FC236}">
                <a16:creationId xmlns:a16="http://schemas.microsoft.com/office/drawing/2014/main" id="{9B5E3FBB-7FF4-495C-8813-7244392D36FB}"/>
              </a:ext>
            </a:extLst>
          </p:cNvPr>
          <p:cNvGrpSpPr>
            <a:grpSpLocks noChangeAspect="1"/>
          </p:cNvGrpSpPr>
          <p:nvPr/>
        </p:nvGrpSpPr>
        <p:grpSpPr bwMode="auto">
          <a:xfrm>
            <a:off x="11629753" y="1163873"/>
            <a:ext cx="300530" cy="301237"/>
            <a:chOff x="4482" y="444"/>
            <a:chExt cx="425" cy="426"/>
          </a:xfrm>
          <a:solidFill>
            <a:schemeClr val="tx1"/>
          </a:solidFill>
        </p:grpSpPr>
        <p:sp>
          <p:nvSpPr>
            <p:cNvPr id="95" name="Freeform 27">
              <a:extLst>
                <a:ext uri="{FF2B5EF4-FFF2-40B4-BE49-F238E27FC236}">
                  <a16:creationId xmlns:a16="http://schemas.microsoft.com/office/drawing/2014/main" id="{748360DD-E1D4-4DFC-B661-847AC320EFC3}"/>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6" name="Freeform 28">
              <a:extLst>
                <a:ext uri="{FF2B5EF4-FFF2-40B4-BE49-F238E27FC236}">
                  <a16:creationId xmlns:a16="http://schemas.microsoft.com/office/drawing/2014/main" id="{FC522BF2-5462-4373-BF0C-357EB5638ECD}"/>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7" name="Freeform 29">
              <a:extLst>
                <a:ext uri="{FF2B5EF4-FFF2-40B4-BE49-F238E27FC236}">
                  <a16:creationId xmlns:a16="http://schemas.microsoft.com/office/drawing/2014/main" id="{294A875D-8FB1-4A62-B8C0-759BD9097893}"/>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8" name="Freeform 30">
              <a:extLst>
                <a:ext uri="{FF2B5EF4-FFF2-40B4-BE49-F238E27FC236}">
                  <a16:creationId xmlns:a16="http://schemas.microsoft.com/office/drawing/2014/main" id="{98EEB83C-F0A5-48C0-B631-B7404FAD8F9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9" name="Freeform 31">
              <a:extLst>
                <a:ext uri="{FF2B5EF4-FFF2-40B4-BE49-F238E27FC236}">
                  <a16:creationId xmlns:a16="http://schemas.microsoft.com/office/drawing/2014/main" id="{20BE02E0-6AE8-45CB-AC08-4732915D3FFB}"/>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0" name="Rectangle 32">
              <a:extLst>
                <a:ext uri="{FF2B5EF4-FFF2-40B4-BE49-F238E27FC236}">
                  <a16:creationId xmlns:a16="http://schemas.microsoft.com/office/drawing/2014/main" id="{8B69A763-3764-4AF5-8B85-4FF32A761357}"/>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1" name="Rectangle 33">
              <a:extLst>
                <a:ext uri="{FF2B5EF4-FFF2-40B4-BE49-F238E27FC236}">
                  <a16:creationId xmlns:a16="http://schemas.microsoft.com/office/drawing/2014/main" id="{1DB8A74E-CF57-4B9C-8910-24AA395C14AC}"/>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Freeform 34">
              <a:extLst>
                <a:ext uri="{FF2B5EF4-FFF2-40B4-BE49-F238E27FC236}">
                  <a16:creationId xmlns:a16="http://schemas.microsoft.com/office/drawing/2014/main" id="{1498B9C8-C531-46E9-9EB6-0028F8B9E0DE}"/>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3" name="Freeform 35">
              <a:extLst>
                <a:ext uri="{FF2B5EF4-FFF2-40B4-BE49-F238E27FC236}">
                  <a16:creationId xmlns:a16="http://schemas.microsoft.com/office/drawing/2014/main" id="{5BBD86A2-A51F-4762-8E6D-357D925F797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4" name="Freeform 36">
              <a:extLst>
                <a:ext uri="{FF2B5EF4-FFF2-40B4-BE49-F238E27FC236}">
                  <a16:creationId xmlns:a16="http://schemas.microsoft.com/office/drawing/2014/main" id="{967961A5-DA58-4EF5-B812-6CEB3EB14067}"/>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5" name="Freeform 37">
              <a:extLst>
                <a:ext uri="{FF2B5EF4-FFF2-40B4-BE49-F238E27FC236}">
                  <a16:creationId xmlns:a16="http://schemas.microsoft.com/office/drawing/2014/main" id="{DA081920-C0D1-4EC2-90ED-2461830A86C6}"/>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58" name="Group 81">
            <a:extLst>
              <a:ext uri="{FF2B5EF4-FFF2-40B4-BE49-F238E27FC236}">
                <a16:creationId xmlns:a16="http://schemas.microsoft.com/office/drawing/2014/main" id="{0361F021-52E4-2040-0D30-FF3799D2173E}"/>
              </a:ext>
            </a:extLst>
          </p:cNvPr>
          <p:cNvGrpSpPr>
            <a:grpSpLocks noChangeAspect="1"/>
          </p:cNvGrpSpPr>
          <p:nvPr/>
        </p:nvGrpSpPr>
        <p:grpSpPr bwMode="auto">
          <a:xfrm>
            <a:off x="11252881" y="3752111"/>
            <a:ext cx="275750" cy="276396"/>
            <a:chOff x="2400" y="1718"/>
            <a:chExt cx="427" cy="428"/>
          </a:xfrm>
          <a:solidFill>
            <a:schemeClr val="tx1"/>
          </a:solidFill>
        </p:grpSpPr>
        <p:sp>
          <p:nvSpPr>
            <p:cNvPr id="59" name="Freeform 82">
              <a:extLst>
                <a:ext uri="{FF2B5EF4-FFF2-40B4-BE49-F238E27FC236}">
                  <a16:creationId xmlns:a16="http://schemas.microsoft.com/office/drawing/2014/main" id="{EAC65A31-BB50-9874-9179-E54D2D941E87}"/>
                </a:ext>
              </a:extLst>
            </p:cNvPr>
            <p:cNvSpPr>
              <a:spLocks/>
            </p:cNvSpPr>
            <p:nvPr/>
          </p:nvSpPr>
          <p:spPr bwMode="auto">
            <a:xfrm>
              <a:off x="2400" y="1844"/>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5" name="Freeform 83">
              <a:extLst>
                <a:ext uri="{FF2B5EF4-FFF2-40B4-BE49-F238E27FC236}">
                  <a16:creationId xmlns:a16="http://schemas.microsoft.com/office/drawing/2014/main" id="{5F12D65A-9FE2-5D26-85A3-B37ECC101417}"/>
                </a:ext>
              </a:extLst>
            </p:cNvPr>
            <p:cNvSpPr>
              <a:spLocks noEditPoints="1"/>
            </p:cNvSpPr>
            <p:nvPr/>
          </p:nvSpPr>
          <p:spPr bwMode="auto">
            <a:xfrm>
              <a:off x="2400" y="1719"/>
              <a:ext cx="427" cy="427"/>
            </a:xfrm>
            <a:custGeom>
              <a:avLst/>
              <a:gdLst>
                <a:gd name="T0" fmla="*/ 144 w 288"/>
                <a:gd name="T1" fmla="*/ 288 h 288"/>
                <a:gd name="T2" fmla="*/ 139 w 288"/>
                <a:gd name="T3" fmla="*/ 285 h 288"/>
                <a:gd name="T4" fmla="*/ 1 w 288"/>
                <a:gd name="T5" fmla="*/ 93 h 288"/>
                <a:gd name="T6" fmla="*/ 1 w 288"/>
                <a:gd name="T7" fmla="*/ 86 h 288"/>
                <a:gd name="T8" fmla="*/ 61 w 288"/>
                <a:gd name="T9" fmla="*/ 2 h 288"/>
                <a:gd name="T10" fmla="*/ 66 w 288"/>
                <a:gd name="T11" fmla="*/ 0 h 288"/>
                <a:gd name="T12" fmla="*/ 222 w 288"/>
                <a:gd name="T13" fmla="*/ 0 h 288"/>
                <a:gd name="T14" fmla="*/ 227 w 288"/>
                <a:gd name="T15" fmla="*/ 2 h 288"/>
                <a:gd name="T16" fmla="*/ 287 w 288"/>
                <a:gd name="T17" fmla="*/ 86 h 288"/>
                <a:gd name="T18" fmla="*/ 287 w 288"/>
                <a:gd name="T19" fmla="*/ 93 h 288"/>
                <a:gd name="T20" fmla="*/ 149 w 288"/>
                <a:gd name="T21" fmla="*/ 285 h 288"/>
                <a:gd name="T22" fmla="*/ 144 w 288"/>
                <a:gd name="T23" fmla="*/ 288 h 288"/>
                <a:gd name="T24" fmla="*/ 13 w 288"/>
                <a:gd name="T25" fmla="*/ 90 h 288"/>
                <a:gd name="T26" fmla="*/ 144 w 288"/>
                <a:gd name="T27" fmla="*/ 272 h 288"/>
                <a:gd name="T28" fmla="*/ 275 w 288"/>
                <a:gd name="T29" fmla="*/ 90 h 288"/>
                <a:gd name="T30" fmla="*/ 219 w 288"/>
                <a:gd name="T31" fmla="*/ 12 h 288"/>
                <a:gd name="T32" fmla="*/ 69 w 288"/>
                <a:gd name="T33" fmla="*/ 12 h 288"/>
                <a:gd name="T34" fmla="*/ 13 w 288"/>
                <a:gd name="T35" fmla="*/ 9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288"/>
                  </a:moveTo>
                  <a:cubicBezTo>
                    <a:pt x="142" y="288"/>
                    <a:pt x="140" y="287"/>
                    <a:pt x="139" y="285"/>
                  </a:cubicBezTo>
                  <a:cubicBezTo>
                    <a:pt x="1" y="93"/>
                    <a:pt x="1" y="93"/>
                    <a:pt x="1" y="93"/>
                  </a:cubicBezTo>
                  <a:cubicBezTo>
                    <a:pt x="0" y="91"/>
                    <a:pt x="0" y="88"/>
                    <a:pt x="1" y="86"/>
                  </a:cubicBezTo>
                  <a:cubicBezTo>
                    <a:pt x="61" y="2"/>
                    <a:pt x="61" y="2"/>
                    <a:pt x="61" y="2"/>
                  </a:cubicBezTo>
                  <a:cubicBezTo>
                    <a:pt x="62" y="1"/>
                    <a:pt x="64" y="0"/>
                    <a:pt x="66" y="0"/>
                  </a:cubicBezTo>
                  <a:cubicBezTo>
                    <a:pt x="222" y="0"/>
                    <a:pt x="222" y="0"/>
                    <a:pt x="222" y="0"/>
                  </a:cubicBezTo>
                  <a:cubicBezTo>
                    <a:pt x="224" y="0"/>
                    <a:pt x="226" y="1"/>
                    <a:pt x="227" y="2"/>
                  </a:cubicBezTo>
                  <a:cubicBezTo>
                    <a:pt x="287" y="86"/>
                    <a:pt x="287" y="86"/>
                    <a:pt x="287" y="86"/>
                  </a:cubicBezTo>
                  <a:cubicBezTo>
                    <a:pt x="288" y="88"/>
                    <a:pt x="288" y="91"/>
                    <a:pt x="287" y="93"/>
                  </a:cubicBezTo>
                  <a:cubicBezTo>
                    <a:pt x="149" y="285"/>
                    <a:pt x="149" y="285"/>
                    <a:pt x="149" y="285"/>
                  </a:cubicBezTo>
                  <a:cubicBezTo>
                    <a:pt x="148" y="287"/>
                    <a:pt x="146" y="288"/>
                    <a:pt x="144" y="288"/>
                  </a:cubicBezTo>
                  <a:close/>
                  <a:moveTo>
                    <a:pt x="13" y="90"/>
                  </a:moveTo>
                  <a:cubicBezTo>
                    <a:pt x="144" y="272"/>
                    <a:pt x="144" y="272"/>
                    <a:pt x="144" y="272"/>
                  </a:cubicBezTo>
                  <a:cubicBezTo>
                    <a:pt x="275" y="90"/>
                    <a:pt x="275" y="90"/>
                    <a:pt x="275" y="90"/>
                  </a:cubicBezTo>
                  <a:cubicBezTo>
                    <a:pt x="219" y="12"/>
                    <a:pt x="219" y="12"/>
                    <a:pt x="219" y="12"/>
                  </a:cubicBezTo>
                  <a:cubicBezTo>
                    <a:pt x="69" y="12"/>
                    <a:pt x="69" y="12"/>
                    <a:pt x="69" y="12"/>
                  </a:cubicBez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Freeform 84">
              <a:extLst>
                <a:ext uri="{FF2B5EF4-FFF2-40B4-BE49-F238E27FC236}">
                  <a16:creationId xmlns:a16="http://schemas.microsoft.com/office/drawing/2014/main" id="{2F3EDB5F-157F-9937-E6ED-B9060F184B47}"/>
                </a:ext>
              </a:extLst>
            </p:cNvPr>
            <p:cNvSpPr>
              <a:spLocks noEditPoints="1"/>
            </p:cNvSpPr>
            <p:nvPr/>
          </p:nvSpPr>
          <p:spPr bwMode="auto">
            <a:xfrm>
              <a:off x="2525" y="1718"/>
              <a:ext cx="177" cy="428"/>
            </a:xfrm>
            <a:custGeom>
              <a:avLst/>
              <a:gdLst>
                <a:gd name="T0" fmla="*/ 60 w 120"/>
                <a:gd name="T1" fmla="*/ 289 h 289"/>
                <a:gd name="T2" fmla="*/ 54 w 120"/>
                <a:gd name="T3" fmla="*/ 284 h 289"/>
                <a:gd name="T4" fmla="*/ 0 w 120"/>
                <a:gd name="T5" fmla="*/ 92 h 289"/>
                <a:gd name="T6" fmla="*/ 1 w 120"/>
                <a:gd name="T7" fmla="*/ 88 h 289"/>
                <a:gd name="T8" fmla="*/ 55 w 120"/>
                <a:gd name="T9" fmla="*/ 4 h 289"/>
                <a:gd name="T10" fmla="*/ 65 w 120"/>
                <a:gd name="T11" fmla="*/ 4 h 289"/>
                <a:gd name="T12" fmla="*/ 119 w 120"/>
                <a:gd name="T13" fmla="*/ 88 h 289"/>
                <a:gd name="T14" fmla="*/ 120 w 120"/>
                <a:gd name="T15" fmla="*/ 92 h 289"/>
                <a:gd name="T16" fmla="*/ 66 w 120"/>
                <a:gd name="T17" fmla="*/ 284 h 289"/>
                <a:gd name="T18" fmla="*/ 60 w 120"/>
                <a:gd name="T19" fmla="*/ 289 h 289"/>
                <a:gd name="T20" fmla="*/ 13 w 120"/>
                <a:gd name="T21" fmla="*/ 92 h 289"/>
                <a:gd name="T22" fmla="*/ 60 w 120"/>
                <a:gd name="T23" fmla="*/ 261 h 289"/>
                <a:gd name="T24" fmla="*/ 108 w 120"/>
                <a:gd name="T25" fmla="*/ 92 h 289"/>
                <a:gd name="T26" fmla="*/ 60 w 120"/>
                <a:gd name="T27" fmla="*/ 18 h 289"/>
                <a:gd name="T28" fmla="*/ 13 w 120"/>
                <a:gd name="T29"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289">
                  <a:moveTo>
                    <a:pt x="60" y="289"/>
                  </a:moveTo>
                  <a:cubicBezTo>
                    <a:pt x="57" y="289"/>
                    <a:pt x="55" y="287"/>
                    <a:pt x="54" y="284"/>
                  </a:cubicBezTo>
                  <a:cubicBezTo>
                    <a:pt x="0" y="92"/>
                    <a:pt x="0" y="92"/>
                    <a:pt x="0" y="92"/>
                  </a:cubicBezTo>
                  <a:cubicBezTo>
                    <a:pt x="0" y="91"/>
                    <a:pt x="0" y="89"/>
                    <a:pt x="1" y="88"/>
                  </a:cubicBezTo>
                  <a:cubicBezTo>
                    <a:pt x="55" y="4"/>
                    <a:pt x="55" y="4"/>
                    <a:pt x="55" y="4"/>
                  </a:cubicBezTo>
                  <a:cubicBezTo>
                    <a:pt x="57" y="0"/>
                    <a:pt x="63" y="0"/>
                    <a:pt x="65" y="4"/>
                  </a:cubicBezTo>
                  <a:cubicBezTo>
                    <a:pt x="119" y="88"/>
                    <a:pt x="119" y="88"/>
                    <a:pt x="119" y="88"/>
                  </a:cubicBezTo>
                  <a:cubicBezTo>
                    <a:pt x="120" y="89"/>
                    <a:pt x="120" y="91"/>
                    <a:pt x="120" y="92"/>
                  </a:cubicBezTo>
                  <a:cubicBezTo>
                    <a:pt x="66" y="284"/>
                    <a:pt x="66" y="284"/>
                    <a:pt x="66" y="284"/>
                  </a:cubicBezTo>
                  <a:cubicBezTo>
                    <a:pt x="65" y="287"/>
                    <a:pt x="63" y="289"/>
                    <a:pt x="60" y="289"/>
                  </a:cubicBezTo>
                  <a:close/>
                  <a:moveTo>
                    <a:pt x="13" y="92"/>
                  </a:moveTo>
                  <a:cubicBezTo>
                    <a:pt x="60" y="261"/>
                    <a:pt x="60" y="261"/>
                    <a:pt x="60" y="261"/>
                  </a:cubicBezTo>
                  <a:cubicBezTo>
                    <a:pt x="108" y="92"/>
                    <a:pt x="108" y="92"/>
                    <a:pt x="108" y="92"/>
                  </a:cubicBezTo>
                  <a:cubicBezTo>
                    <a:pt x="60" y="18"/>
                    <a:pt x="60" y="18"/>
                    <a:pt x="60" y="18"/>
                  </a:cubicBezTo>
                  <a:lnTo>
                    <a:pt x="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2" name="Freeform 85">
              <a:extLst>
                <a:ext uri="{FF2B5EF4-FFF2-40B4-BE49-F238E27FC236}">
                  <a16:creationId xmlns:a16="http://schemas.microsoft.com/office/drawing/2014/main" id="{12A16487-9325-1930-C52D-E263A51A9AAF}"/>
                </a:ext>
              </a:extLst>
            </p:cNvPr>
            <p:cNvSpPr>
              <a:spLocks/>
            </p:cNvSpPr>
            <p:nvPr/>
          </p:nvSpPr>
          <p:spPr bwMode="auto">
            <a:xfrm>
              <a:off x="2488" y="1718"/>
              <a:ext cx="56" cy="143"/>
            </a:xfrm>
            <a:custGeom>
              <a:avLst/>
              <a:gdLst>
                <a:gd name="T0" fmla="*/ 31 w 38"/>
                <a:gd name="T1" fmla="*/ 97 h 97"/>
                <a:gd name="T2" fmla="*/ 25 w 38"/>
                <a:gd name="T3" fmla="*/ 92 h 97"/>
                <a:gd name="T4" fmla="*/ 1 w 38"/>
                <a:gd name="T5" fmla="*/ 8 h 97"/>
                <a:gd name="T6" fmla="*/ 5 w 38"/>
                <a:gd name="T7" fmla="*/ 1 h 97"/>
                <a:gd name="T8" fmla="*/ 13 w 38"/>
                <a:gd name="T9" fmla="*/ 5 h 97"/>
                <a:gd name="T10" fmla="*/ 37 w 38"/>
                <a:gd name="T11" fmla="*/ 89 h 97"/>
                <a:gd name="T12" fmla="*/ 33 w 38"/>
                <a:gd name="T13" fmla="*/ 97 h 97"/>
                <a:gd name="T14" fmla="*/ 31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31" y="97"/>
                  </a:moveTo>
                  <a:cubicBezTo>
                    <a:pt x="28" y="97"/>
                    <a:pt x="26" y="95"/>
                    <a:pt x="25" y="92"/>
                  </a:cubicBezTo>
                  <a:cubicBezTo>
                    <a:pt x="1" y="8"/>
                    <a:pt x="1" y="8"/>
                    <a:pt x="1" y="8"/>
                  </a:cubicBezTo>
                  <a:cubicBezTo>
                    <a:pt x="0" y="5"/>
                    <a:pt x="2" y="2"/>
                    <a:pt x="5" y="1"/>
                  </a:cubicBezTo>
                  <a:cubicBezTo>
                    <a:pt x="9" y="0"/>
                    <a:pt x="12" y="2"/>
                    <a:pt x="13" y="5"/>
                  </a:cubicBezTo>
                  <a:cubicBezTo>
                    <a:pt x="37" y="89"/>
                    <a:pt x="37" y="89"/>
                    <a:pt x="37" y="89"/>
                  </a:cubicBezTo>
                  <a:cubicBezTo>
                    <a:pt x="38" y="92"/>
                    <a:pt x="36" y="96"/>
                    <a:pt x="33" y="97"/>
                  </a:cubicBezTo>
                  <a:cubicBezTo>
                    <a:pt x="32" y="97"/>
                    <a:pt x="32" y="97"/>
                    <a:pt x="3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3" name="Freeform 86">
              <a:extLst>
                <a:ext uri="{FF2B5EF4-FFF2-40B4-BE49-F238E27FC236}">
                  <a16:creationId xmlns:a16="http://schemas.microsoft.com/office/drawing/2014/main" id="{605BCEB5-C3C5-31DE-2507-7B1E75872543}"/>
                </a:ext>
              </a:extLst>
            </p:cNvPr>
            <p:cNvSpPr>
              <a:spLocks/>
            </p:cNvSpPr>
            <p:nvPr/>
          </p:nvSpPr>
          <p:spPr bwMode="auto">
            <a:xfrm>
              <a:off x="2683" y="1718"/>
              <a:ext cx="56" cy="143"/>
            </a:xfrm>
            <a:custGeom>
              <a:avLst/>
              <a:gdLst>
                <a:gd name="T0" fmla="*/ 7 w 38"/>
                <a:gd name="T1" fmla="*/ 97 h 97"/>
                <a:gd name="T2" fmla="*/ 5 w 38"/>
                <a:gd name="T3" fmla="*/ 97 h 97"/>
                <a:gd name="T4" fmla="*/ 1 w 38"/>
                <a:gd name="T5" fmla="*/ 89 h 97"/>
                <a:gd name="T6" fmla="*/ 25 w 38"/>
                <a:gd name="T7" fmla="*/ 5 h 97"/>
                <a:gd name="T8" fmla="*/ 33 w 38"/>
                <a:gd name="T9" fmla="*/ 1 h 97"/>
                <a:gd name="T10" fmla="*/ 37 w 38"/>
                <a:gd name="T11" fmla="*/ 8 h 97"/>
                <a:gd name="T12" fmla="*/ 13 w 38"/>
                <a:gd name="T13" fmla="*/ 92 h 97"/>
                <a:gd name="T14" fmla="*/ 7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7" y="97"/>
                  </a:moveTo>
                  <a:cubicBezTo>
                    <a:pt x="6" y="97"/>
                    <a:pt x="6" y="97"/>
                    <a:pt x="5" y="97"/>
                  </a:cubicBezTo>
                  <a:cubicBezTo>
                    <a:pt x="2" y="96"/>
                    <a:pt x="0" y="92"/>
                    <a:pt x="1" y="89"/>
                  </a:cubicBezTo>
                  <a:cubicBezTo>
                    <a:pt x="25" y="5"/>
                    <a:pt x="25" y="5"/>
                    <a:pt x="25" y="5"/>
                  </a:cubicBezTo>
                  <a:cubicBezTo>
                    <a:pt x="26" y="2"/>
                    <a:pt x="30" y="0"/>
                    <a:pt x="33" y="1"/>
                  </a:cubicBezTo>
                  <a:cubicBezTo>
                    <a:pt x="36" y="2"/>
                    <a:pt x="38" y="5"/>
                    <a:pt x="37" y="8"/>
                  </a:cubicBezTo>
                  <a:cubicBezTo>
                    <a:pt x="13" y="92"/>
                    <a:pt x="13" y="92"/>
                    <a:pt x="13" y="92"/>
                  </a:cubicBezTo>
                  <a:cubicBezTo>
                    <a:pt x="12" y="95"/>
                    <a:pt x="10"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06" name="Rectangle 105">
            <a:extLst>
              <a:ext uri="{FF2B5EF4-FFF2-40B4-BE49-F238E27FC236}">
                <a16:creationId xmlns:a16="http://schemas.microsoft.com/office/drawing/2014/main" id="{980CE949-B4C1-4EC6-AB30-BAB6ECB36A54}"/>
              </a:ext>
            </a:extLst>
          </p:cNvPr>
          <p:cNvSpPr/>
          <p:nvPr/>
        </p:nvSpPr>
        <p:spPr>
          <a:xfrm>
            <a:off x="170566" y="1606278"/>
            <a:ext cx="5661980" cy="1172509"/>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30000"/>
              </a:lnSpc>
              <a:spcBef>
                <a:spcPts val="300"/>
              </a:spcBef>
              <a:spcAft>
                <a:spcPts val="3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Graphik" panose="020B0503030202060203" pitchFamily="34" charset="0"/>
                <a:ea typeface="+mn-ea"/>
                <a:cs typeface="+mn-cs"/>
              </a:rPr>
              <a:t>Company is  </a:t>
            </a:r>
            <a:r>
              <a:rPr kumimoji="0" lang="en-US"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an integrated iron ore operations based in Western, Australia. The setup includes </a:t>
            </a:r>
            <a:r>
              <a:rPr kumimoji="0" lang="en-US" sz="1200" b="1" i="0" u="none" strike="noStrike" kern="1200" cap="none" spc="0" normalizeH="0" baseline="0" noProof="0">
                <a:ln>
                  <a:noFill/>
                </a:ln>
                <a:solidFill>
                  <a:srgbClr val="000000"/>
                </a:solidFill>
                <a:effectLst/>
                <a:uLnTx/>
                <a:uFillTx/>
                <a:latin typeface="Graphik" panose="020B0503030202060203" pitchFamily="34" charset="0"/>
                <a:ea typeface="+mn-ea"/>
                <a:cs typeface="+mn-cs"/>
              </a:rPr>
              <a:t>16 iron ore mines</a:t>
            </a:r>
            <a:r>
              <a:rPr kumimoji="0" lang="en-US"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 </a:t>
            </a:r>
            <a:r>
              <a:rPr kumimoji="0" lang="en-US" sz="1200" b="1" i="0" u="none" strike="noStrike" kern="1200" cap="none" spc="0" normalizeH="0" baseline="0" noProof="0">
                <a:ln>
                  <a:noFill/>
                </a:ln>
                <a:solidFill>
                  <a:srgbClr val="000000"/>
                </a:solidFill>
                <a:effectLst/>
                <a:uLnTx/>
                <a:uFillTx/>
                <a:latin typeface="Graphik" panose="020B0503030202060203" pitchFamily="34" charset="0"/>
                <a:ea typeface="+mn-ea"/>
                <a:cs typeface="+mn-cs"/>
              </a:rPr>
              <a:t>4 independent port terminals and 1,700-kilometre rail network</a:t>
            </a:r>
            <a:r>
              <a:rPr kumimoji="0" lang="en-US"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 and related infrastructure.</a:t>
            </a:r>
            <a:endParaRPr kumimoji="0" lang="en-GB"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109" name="Rectangle 108">
            <a:extLst>
              <a:ext uri="{FF2B5EF4-FFF2-40B4-BE49-F238E27FC236}">
                <a16:creationId xmlns:a16="http://schemas.microsoft.com/office/drawing/2014/main" id="{250ADB68-3DD5-49E5-80E9-695F4CFDCC50}"/>
              </a:ext>
            </a:extLst>
          </p:cNvPr>
          <p:cNvSpPr/>
          <p:nvPr/>
        </p:nvSpPr>
        <p:spPr>
          <a:xfrm>
            <a:off x="6428946" y="4145849"/>
            <a:ext cx="5592487" cy="2425695"/>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v"/>
              <a:tabLst/>
              <a:defRPr/>
            </a:pPr>
            <a:r>
              <a:rPr kumimoji="0" lang="en-US" sz="1200" b="1" i="0" u="none" strike="noStrike" kern="1200" cap="none" spc="0" normalizeH="0" baseline="0" noProof="0">
                <a:ln>
                  <a:noFill/>
                </a:ln>
                <a:solidFill>
                  <a:srgbClr val="000000"/>
                </a:solidFill>
                <a:effectLst/>
                <a:uLnTx/>
                <a:uFillTx/>
                <a:latin typeface="Graphik" panose="020B0503030202060203" pitchFamily="34" charset="0"/>
                <a:ea typeface="+mn-ea"/>
                <a:cs typeface="+mn-cs"/>
              </a:rPr>
              <a:t>Outcomes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Playbook for Asset Maintenance Strategy Review</a:t>
            </a:r>
            <a:endParaRPr kumimoji="0" lang="en-IN"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a:p>
            <a:pPr marL="171450" marR="0" lvl="0" indent="-171450" algn="l" defTabSz="914400" rtl="0" eaLnBrk="1" fontAlgn="base" latinLnBrk="0" hangingPunct="1">
              <a:lnSpc>
                <a:spcPct val="100000"/>
              </a:lnSpc>
              <a:spcBef>
                <a:spcPts val="0"/>
              </a:spcBef>
              <a:spcAft>
                <a:spcPts val="200"/>
              </a:spcAft>
              <a:buClrTx/>
              <a:buSzPts val="1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Site Diagnostics and value case development</a:t>
            </a:r>
          </a:p>
          <a:p>
            <a:pPr marL="171450" marR="0" lvl="0" indent="-171450" algn="l" defTabSz="914400" rtl="0" eaLnBrk="1" fontAlgn="base" latinLnBrk="0" hangingPunct="1">
              <a:lnSpc>
                <a:spcPct val="100000"/>
              </a:lnSpc>
              <a:spcBef>
                <a:spcPts val="0"/>
              </a:spcBef>
              <a:spcAft>
                <a:spcPts val="200"/>
              </a:spcAft>
              <a:buClrTx/>
              <a:buSzPts val="1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Training Guide for Asset Maintenance Strategy Review</a:t>
            </a:r>
            <a:endParaRPr kumimoji="0" lang="en-IN"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a:p>
            <a:pPr marL="171450" marR="0" lvl="0" indent="-171450" algn="l" defTabSz="914400" rtl="0" eaLnBrk="1" fontAlgn="base" latinLnBrk="0" hangingPunct="1">
              <a:lnSpc>
                <a:spcPct val="100000"/>
              </a:lnSpc>
              <a:spcBef>
                <a:spcPts val="0"/>
              </a:spcBef>
              <a:spcAft>
                <a:spcPts val="200"/>
              </a:spcAft>
              <a:buClrTx/>
              <a:buSzPts val="1000"/>
              <a:buFont typeface="Arial" panose="020B0604020202020204" pitchFamily="34" charset="0"/>
              <a:buChar char="•"/>
              <a:tabLst>
                <a:tab pos="122238" algn="l"/>
                <a:tab pos="457200" algn="l"/>
              </a:tabLst>
              <a:defRPr/>
            </a:pPr>
            <a:r>
              <a:rPr kumimoji="0" lang="en-US"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Updated Tactics of priority assets for priority site</a:t>
            </a:r>
          </a:p>
          <a:p>
            <a:pPr marL="0" marR="0" lvl="0" indent="0" algn="l" defTabSz="914400" rtl="0" eaLnBrk="1" fontAlgn="base" latinLnBrk="0" hangingPunct="1">
              <a:lnSpc>
                <a:spcPct val="100000"/>
              </a:lnSpc>
              <a:spcBef>
                <a:spcPts val="0"/>
              </a:spcBef>
              <a:spcAft>
                <a:spcPts val="2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a:p>
            <a:pPr marL="171450" marR="0" lvl="0" indent="-171450" algn="l" defTabSz="914400" rtl="0" eaLnBrk="1" fontAlgn="base" latinLnBrk="0" hangingPunct="1">
              <a:lnSpc>
                <a:spcPct val="100000"/>
              </a:lnSpc>
              <a:spcBef>
                <a:spcPts val="100"/>
              </a:spcBef>
              <a:spcAft>
                <a:spcPts val="200"/>
              </a:spcAft>
              <a:buClrTx/>
              <a:buSzPts val="1000"/>
              <a:buFont typeface="Wingdings" panose="05000000000000000000" pitchFamily="2" charset="2"/>
              <a:buChar char="v"/>
              <a:tabLst>
                <a:tab pos="122238" algn="l"/>
                <a:tab pos="457200" algn="l"/>
              </a:tabLst>
              <a:defRPr/>
            </a:pPr>
            <a:r>
              <a:rPr kumimoji="0" lang="en-US" sz="1200" b="1" i="0" u="none" strike="noStrike" kern="1200" cap="none" spc="0" normalizeH="0" baseline="0" noProof="0">
                <a:ln>
                  <a:noFill/>
                </a:ln>
                <a:solidFill>
                  <a:srgbClr val="000000"/>
                </a:solidFill>
                <a:effectLst/>
                <a:uLnTx/>
                <a:uFillTx/>
                <a:latin typeface="Graphik" panose="020B0503030202060203" pitchFamily="34" charset="0"/>
                <a:ea typeface="+mn-ea"/>
                <a:cs typeface="+mn-cs"/>
              </a:rPr>
              <a:t>Value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Increased asset availability leading to increased production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Reduced maintenance cost with reduction in breakdown maintenance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panose="020B0503030202060203" pitchFamily="34" charset="0"/>
                <a:ea typeface="+mn-ea"/>
                <a:cs typeface="+mn-cs"/>
              </a:rPr>
              <a:t>Improved maintenance planning with better material visibility &amp; manpower requirement</a:t>
            </a:r>
          </a:p>
          <a:p>
            <a:pPr marL="0" marR="0" lvl="0" indent="0" algn="l" defTabSz="914400" rtl="0" eaLnBrk="1" fontAlgn="base" latinLnBrk="0" hangingPunct="1">
              <a:lnSpc>
                <a:spcPct val="100000"/>
              </a:lnSpc>
              <a:spcBef>
                <a:spcPts val="100"/>
              </a:spcBef>
              <a:spcAft>
                <a:spcPts val="200"/>
              </a:spcAft>
              <a:buClrTx/>
              <a:buSzPts val="1000"/>
              <a:buFontTx/>
              <a:buNone/>
              <a:tabLst>
                <a:tab pos="122238" algn="l"/>
                <a:tab pos="457200" algn="l"/>
              </a:tabLst>
              <a:defRPr/>
            </a:pPr>
            <a:endParaRPr kumimoji="0" lang="en-AU" sz="1200" b="0" i="0" u="none" strike="noStrike" kern="1200" cap="none" spc="0" normalizeH="0" baseline="0" noProof="0">
              <a:ln>
                <a:noFill/>
              </a:ln>
              <a:solidFill>
                <a:prstClr val="black"/>
              </a:solidFill>
              <a:effectLst/>
              <a:uLnTx/>
              <a:uFillTx/>
              <a:latin typeface="Graphik" panose="020B0503030202060203" pitchFamily="34" charset="0"/>
              <a:ea typeface="+mn-ea"/>
              <a:cs typeface="+mn-cs"/>
            </a:endParaRPr>
          </a:p>
        </p:txBody>
      </p:sp>
      <p:sp>
        <p:nvSpPr>
          <p:cNvPr id="127" name="Rectangle 126">
            <a:extLst>
              <a:ext uri="{FF2B5EF4-FFF2-40B4-BE49-F238E27FC236}">
                <a16:creationId xmlns:a16="http://schemas.microsoft.com/office/drawing/2014/main" id="{07DBCD7C-E0CE-49C4-96EB-AACB056536C8}"/>
              </a:ext>
            </a:extLst>
          </p:cNvPr>
          <p:cNvSpPr/>
          <p:nvPr/>
        </p:nvSpPr>
        <p:spPr>
          <a:xfrm>
            <a:off x="6455304" y="1660954"/>
            <a:ext cx="5503401" cy="467852"/>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400" rtl="0" eaLnBrk="1" fontAlgn="auto" latinLnBrk="0" hangingPunct="1">
              <a:lnSpc>
                <a:spcPct val="90000"/>
              </a:lnSpc>
              <a:spcBef>
                <a:spcPts val="0"/>
              </a:spcBef>
              <a:spcAft>
                <a:spcPts val="0"/>
              </a:spcAft>
              <a:buClrTx/>
              <a:buSzTx/>
              <a:buFont typeface="Wingdings" panose="05000000000000000000" pitchFamily="2" charset="2"/>
              <a:buChar char="§"/>
              <a:tabLst/>
              <a:defRPr/>
            </a:pPr>
            <a:r>
              <a:rPr kumimoji="0" lang="en-GB" sz="1200" b="0" i="0" u="none" strike="noStrike" kern="1200" cap="none" spc="0" normalizeH="0" baseline="0" noProof="0">
                <a:ln>
                  <a:noFill/>
                </a:ln>
                <a:solidFill>
                  <a:srgbClr val="000000"/>
                </a:solidFill>
                <a:effectLst/>
                <a:uLnTx/>
                <a:uFillTx/>
                <a:latin typeface="Graphik"/>
                <a:ea typeface="+mn-ea"/>
                <a:cs typeface="+mn-cs"/>
              </a:rPr>
              <a:t>RTIO maintenance tactics processes are not integrated and are inconsistent across sites, resulting in </a:t>
            </a:r>
            <a:r>
              <a:rPr kumimoji="0" lang="en-GB" sz="1200" b="1" i="0" u="none" strike="noStrike" kern="1200" cap="none" spc="0" normalizeH="0" baseline="0" noProof="0">
                <a:ln>
                  <a:noFill/>
                </a:ln>
                <a:solidFill>
                  <a:srgbClr val="000000"/>
                </a:solidFill>
                <a:effectLst/>
                <a:uLnTx/>
                <a:uFillTx/>
                <a:latin typeface="Graphik"/>
                <a:ea typeface="+mn-ea"/>
                <a:cs typeface="+mn-cs"/>
              </a:rPr>
              <a:t>high scheduled and unscheduled losses</a:t>
            </a:r>
          </a:p>
          <a:p>
            <a:pPr marL="171450" marR="0" lvl="0" indent="-171450" algn="l" defTabSz="914400" rtl="0" eaLnBrk="1" fontAlgn="auto" latinLnBrk="0" hangingPunct="1">
              <a:lnSpc>
                <a:spcPct val="90000"/>
              </a:lnSpc>
              <a:spcBef>
                <a:spcPts val="0"/>
              </a:spcBef>
              <a:spcAft>
                <a:spcPts val="0"/>
              </a:spcAft>
              <a:buClrTx/>
              <a:buSzTx/>
              <a:buFont typeface="Wingdings" panose="05000000000000000000" pitchFamily="2" charset="2"/>
              <a:buChar char="§"/>
              <a:tabLst/>
              <a:defRPr/>
            </a:pPr>
            <a:endParaRPr kumimoji="0" lang="en-GB" sz="1000" b="1"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Common issues faced across sites:</a:t>
            </a:r>
          </a:p>
        </p:txBody>
      </p:sp>
      <p:sp>
        <p:nvSpPr>
          <p:cNvPr id="128" name="Rectangle: Rounded Corners 127">
            <a:extLst>
              <a:ext uri="{FF2B5EF4-FFF2-40B4-BE49-F238E27FC236}">
                <a16:creationId xmlns:a16="http://schemas.microsoft.com/office/drawing/2014/main" id="{69C3873B-B291-49D8-8BDC-F809E85FD9E5}"/>
              </a:ext>
            </a:extLst>
          </p:cNvPr>
          <p:cNvSpPr/>
          <p:nvPr/>
        </p:nvSpPr>
        <p:spPr>
          <a:xfrm>
            <a:off x="6410623" y="3037668"/>
            <a:ext cx="3055068" cy="510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Maintenance frequency </a:t>
            </a:r>
            <a:r>
              <a:rPr kumimoji="0" lang="en-US" sz="1200" b="0" i="0" u="none" strike="noStrike" kern="1200" cap="none" spc="0" normalizeH="0" baseline="0" noProof="0">
                <a:ln>
                  <a:noFill/>
                </a:ln>
                <a:solidFill>
                  <a:srgbClr val="000000"/>
                </a:solidFill>
                <a:effectLst/>
                <a:uLnTx/>
                <a:uFillTx/>
                <a:latin typeface="Graphik"/>
                <a:ea typeface="+mn-ea"/>
                <a:cs typeface="+mn-cs"/>
              </a:rPr>
              <a:t>inconsistent with </a:t>
            </a:r>
            <a:r>
              <a:rPr kumimoji="0" lang="en-US" sz="1200" b="1" i="0" u="none" strike="noStrike" kern="1200" cap="none" spc="0" normalizeH="0" baseline="0" noProof="0">
                <a:ln>
                  <a:noFill/>
                </a:ln>
                <a:solidFill>
                  <a:srgbClr val="000000"/>
                </a:solidFill>
                <a:effectLst/>
                <a:uLnTx/>
                <a:uFillTx/>
                <a:latin typeface="Graphik"/>
                <a:ea typeface="+mn-ea"/>
                <a:cs typeface="+mn-cs"/>
              </a:rPr>
              <a:t>failure frequency</a:t>
            </a:r>
          </a:p>
        </p:txBody>
      </p:sp>
      <p:sp>
        <p:nvSpPr>
          <p:cNvPr id="129" name="Rectangle: Rounded Corners 128">
            <a:extLst>
              <a:ext uri="{FF2B5EF4-FFF2-40B4-BE49-F238E27FC236}">
                <a16:creationId xmlns:a16="http://schemas.microsoft.com/office/drawing/2014/main" id="{2F9CCD53-F6D8-4187-89B0-AEA3A83326FC}"/>
              </a:ext>
            </a:extLst>
          </p:cNvPr>
          <p:cNvSpPr/>
          <p:nvPr/>
        </p:nvSpPr>
        <p:spPr>
          <a:xfrm>
            <a:off x="6428947" y="2646733"/>
            <a:ext cx="2994929" cy="510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Multiple maintenance procedures </a:t>
            </a:r>
            <a:r>
              <a:rPr kumimoji="0" lang="en-US" sz="1200" b="0" i="0" u="none" strike="noStrike" kern="1200" cap="none" spc="0" normalizeH="0" baseline="0" noProof="0">
                <a:ln>
                  <a:noFill/>
                </a:ln>
                <a:solidFill>
                  <a:srgbClr val="000000"/>
                </a:solidFill>
                <a:effectLst/>
                <a:uLnTx/>
                <a:uFillTx/>
                <a:latin typeface="Graphik"/>
                <a:ea typeface="+mn-ea"/>
                <a:cs typeface="+mn-cs"/>
              </a:rPr>
              <a:t>are available but </a:t>
            </a:r>
            <a:r>
              <a:rPr kumimoji="0" lang="en-US" sz="1200" b="1" i="0" u="none" strike="noStrike" kern="1200" cap="none" spc="0" normalizeH="0" baseline="0" noProof="0">
                <a:ln>
                  <a:noFill/>
                </a:ln>
                <a:solidFill>
                  <a:srgbClr val="000000"/>
                </a:solidFill>
                <a:effectLst/>
                <a:uLnTx/>
                <a:uFillTx/>
                <a:latin typeface="Graphik"/>
                <a:ea typeface="+mn-ea"/>
                <a:cs typeface="+mn-cs"/>
              </a:rPr>
              <a:t>not integrated</a:t>
            </a:r>
          </a:p>
        </p:txBody>
      </p:sp>
      <p:sp>
        <p:nvSpPr>
          <p:cNvPr id="130" name="Rectangle: Rounded Corners 129">
            <a:extLst>
              <a:ext uri="{FF2B5EF4-FFF2-40B4-BE49-F238E27FC236}">
                <a16:creationId xmlns:a16="http://schemas.microsoft.com/office/drawing/2014/main" id="{00EEBF2C-B97D-448F-9EAF-C759E6189A8D}"/>
              </a:ext>
            </a:extLst>
          </p:cNvPr>
          <p:cNvSpPr/>
          <p:nvPr/>
        </p:nvSpPr>
        <p:spPr>
          <a:xfrm>
            <a:off x="9395725" y="2644758"/>
            <a:ext cx="2724916" cy="510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Missing maintenance tactics </a:t>
            </a:r>
            <a:r>
              <a:rPr kumimoji="0" lang="en-US" sz="1200" b="0" i="0" u="none" strike="noStrike" kern="1200" cap="none" spc="0" normalizeH="0" baseline="0" noProof="0">
                <a:ln>
                  <a:noFill/>
                </a:ln>
                <a:solidFill>
                  <a:srgbClr val="000000"/>
                </a:solidFill>
                <a:effectLst/>
                <a:uLnTx/>
                <a:uFillTx/>
                <a:latin typeface="Graphik"/>
                <a:ea typeface="+mn-ea"/>
                <a:cs typeface="+mn-cs"/>
              </a:rPr>
              <a:t>for maintainable items</a:t>
            </a:r>
          </a:p>
        </p:txBody>
      </p:sp>
      <p:sp>
        <p:nvSpPr>
          <p:cNvPr id="131" name="Rectangle: Rounded Corners 130">
            <a:extLst>
              <a:ext uri="{FF2B5EF4-FFF2-40B4-BE49-F238E27FC236}">
                <a16:creationId xmlns:a16="http://schemas.microsoft.com/office/drawing/2014/main" id="{F46089B0-00A4-456D-935E-1C7327C34C2C}"/>
              </a:ext>
            </a:extLst>
          </p:cNvPr>
          <p:cNvSpPr/>
          <p:nvPr/>
        </p:nvSpPr>
        <p:spPr>
          <a:xfrm>
            <a:off x="9490608" y="3077076"/>
            <a:ext cx="2630033" cy="510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Incorrect material assignment </a:t>
            </a:r>
            <a:r>
              <a:rPr kumimoji="0" lang="en-US" sz="1200" b="0" i="0" u="none" strike="noStrike" kern="1200" cap="none" spc="0" normalizeH="0" baseline="0" noProof="0">
                <a:ln>
                  <a:noFill/>
                </a:ln>
                <a:solidFill>
                  <a:srgbClr val="000000"/>
                </a:solidFill>
                <a:effectLst/>
                <a:uLnTx/>
                <a:uFillTx/>
                <a:latin typeface="Graphik"/>
                <a:ea typeface="+mn-ea"/>
                <a:cs typeface="+mn-cs"/>
              </a:rPr>
              <a:t>in maintenance task lists</a:t>
            </a:r>
          </a:p>
        </p:txBody>
      </p:sp>
      <p:sp>
        <p:nvSpPr>
          <p:cNvPr id="132" name="Rectangle 131">
            <a:extLst>
              <a:ext uri="{FF2B5EF4-FFF2-40B4-BE49-F238E27FC236}">
                <a16:creationId xmlns:a16="http://schemas.microsoft.com/office/drawing/2014/main" id="{97089D3A-179B-446E-9581-1B016AA3EC2F}"/>
              </a:ext>
            </a:extLst>
          </p:cNvPr>
          <p:cNvSpPr/>
          <p:nvPr/>
        </p:nvSpPr>
        <p:spPr>
          <a:xfrm>
            <a:off x="255832" y="3192746"/>
            <a:ext cx="5740333" cy="461665"/>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Graphik" panose="020B0503030202060203" pitchFamily="34" charset="0"/>
                <a:ea typeface="+mn-ea"/>
                <a:cs typeface="+mn-cs"/>
              </a:rPr>
              <a:t>Asset strategy and tactics review playbook will be developed for RTIO and a pilot will be conducted to build and test playbook recommendations</a:t>
            </a:r>
            <a:endParaRPr kumimoji="0" lang="en-US" sz="1200" b="1" i="0" u="none" strike="noStrike" kern="1200" cap="none" spc="0" normalizeH="0" baseline="0" noProof="0">
              <a:ln>
                <a:noFill/>
              </a:ln>
              <a:solidFill>
                <a:prstClr val="black"/>
              </a:solidFill>
              <a:effectLst/>
              <a:uLnTx/>
              <a:uFillTx/>
              <a:latin typeface="Graphik" panose="020B0503030202060203" pitchFamily="34" charset="0"/>
              <a:ea typeface="+mn-ea"/>
              <a:cs typeface="+mn-cs"/>
            </a:endParaRPr>
          </a:p>
        </p:txBody>
      </p:sp>
      <p:sp>
        <p:nvSpPr>
          <p:cNvPr id="133" name="Rectangle 132">
            <a:extLst>
              <a:ext uri="{FF2B5EF4-FFF2-40B4-BE49-F238E27FC236}">
                <a16:creationId xmlns:a16="http://schemas.microsoft.com/office/drawing/2014/main" id="{247A48BE-8BEF-488C-BD85-B233EF245C57}"/>
              </a:ext>
            </a:extLst>
          </p:cNvPr>
          <p:cNvSpPr/>
          <p:nvPr/>
        </p:nvSpPr>
        <p:spPr>
          <a:xfrm>
            <a:off x="501254" y="3772815"/>
            <a:ext cx="5467856" cy="274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72000" rIns="72000" bIns="72000" rtlCol="0" anchor="ctr"/>
          <a:lstStyle/>
          <a:p>
            <a:pPr marL="0" marR="0" lvl="1" indent="0" algn="l" defTabSz="1166813" rtl="0" eaLnBrk="1" fontAlgn="auto" latinLnBrk="0" hangingPunct="1">
              <a:lnSpc>
                <a:spcPct val="120000"/>
              </a:lnSpc>
              <a:spcBef>
                <a:spcPts val="100"/>
              </a:spcBef>
              <a:spcAft>
                <a:spcPts val="10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1200" b="1" i="0" u="none" strike="noStrike" kern="0" cap="none" spc="0" normalizeH="0" baseline="0" noProof="0">
                <a:ln>
                  <a:noFill/>
                </a:ln>
                <a:solidFill>
                  <a:srgbClr val="7500C0"/>
                </a:solidFill>
                <a:effectLst/>
                <a:uLnTx/>
                <a:uFillTx/>
                <a:latin typeface="Graphik"/>
                <a:ea typeface="+mn-ea"/>
                <a:cs typeface="+mn-cs"/>
              </a:rPr>
              <a:t>Develop Playbook for Asset Maintenance Tactics</a:t>
            </a:r>
          </a:p>
        </p:txBody>
      </p:sp>
      <p:sp>
        <p:nvSpPr>
          <p:cNvPr id="134" name="Oval 133">
            <a:extLst>
              <a:ext uri="{FF2B5EF4-FFF2-40B4-BE49-F238E27FC236}">
                <a16:creationId xmlns:a16="http://schemas.microsoft.com/office/drawing/2014/main" id="{180A8F97-B879-4B6E-B135-10A7535D08DE}"/>
              </a:ext>
            </a:extLst>
          </p:cNvPr>
          <p:cNvSpPr/>
          <p:nvPr/>
        </p:nvSpPr>
        <p:spPr>
          <a:xfrm>
            <a:off x="293696" y="3772815"/>
            <a:ext cx="274320" cy="274320"/>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A5A5A5"/>
                </a:solidFill>
                <a:effectLst/>
                <a:uLnTx/>
                <a:uFillTx/>
                <a:latin typeface="Calibri" panose="020F0502020204030204"/>
                <a:ea typeface="+mn-ea"/>
                <a:cs typeface="+mn-cs"/>
              </a:rPr>
              <a:t>1</a:t>
            </a:r>
          </a:p>
        </p:txBody>
      </p:sp>
      <p:sp>
        <p:nvSpPr>
          <p:cNvPr id="135" name="Rectangle 134">
            <a:extLst>
              <a:ext uri="{FF2B5EF4-FFF2-40B4-BE49-F238E27FC236}">
                <a16:creationId xmlns:a16="http://schemas.microsoft.com/office/drawing/2014/main" id="{56E8A009-7A87-4032-A38F-9A3D974C2A38}"/>
              </a:ext>
            </a:extLst>
          </p:cNvPr>
          <p:cNvSpPr/>
          <p:nvPr/>
        </p:nvSpPr>
        <p:spPr>
          <a:xfrm>
            <a:off x="269429" y="4048288"/>
            <a:ext cx="5684155" cy="1130245"/>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241300" marR="2540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tab pos="185420" algn="l"/>
              </a:tabLst>
              <a:defRPr/>
            </a:pPr>
            <a:r>
              <a:rPr kumimoji="0" lang="en-US" sz="1200" b="1" i="0" u="none" strike="noStrike" kern="1200" cap="none" spc="0" normalizeH="0" baseline="0" noProof="0">
                <a:ln>
                  <a:noFill/>
                </a:ln>
                <a:solidFill>
                  <a:prstClr val="black"/>
                </a:solidFill>
                <a:effectLst/>
                <a:uLnTx/>
                <a:uFillTx/>
                <a:latin typeface="Graphik"/>
                <a:ea typeface="+mn-ea"/>
                <a:cs typeface="Arial"/>
              </a:rPr>
              <a:t>End-to-end process with RACI </a:t>
            </a:r>
            <a:r>
              <a:rPr kumimoji="0" lang="en-US" sz="1200" b="0" i="0" u="none" strike="noStrike" kern="1200" cap="none" spc="0" normalizeH="0" baseline="0" noProof="0">
                <a:ln>
                  <a:noFill/>
                </a:ln>
                <a:solidFill>
                  <a:prstClr val="black"/>
                </a:solidFill>
                <a:effectLst/>
                <a:uLnTx/>
                <a:uFillTx/>
                <a:latin typeface="Graphik"/>
                <a:ea typeface="+mn-ea"/>
                <a:cs typeface="Arial"/>
              </a:rPr>
              <a:t>matrix</a:t>
            </a:r>
            <a:r>
              <a:rPr kumimoji="0" lang="en-US" sz="1200" b="1" i="0" u="none" strike="noStrike" kern="1200" cap="none" spc="0" normalizeH="0" baseline="0" noProof="0">
                <a:ln>
                  <a:noFill/>
                </a:ln>
                <a:solidFill>
                  <a:prstClr val="black"/>
                </a:solidFill>
                <a:effectLst/>
                <a:uLnTx/>
                <a:uFillTx/>
                <a:latin typeface="Graphik"/>
                <a:ea typeface="+mn-ea"/>
                <a:cs typeface="Arial"/>
              </a:rPr>
              <a:t> </a:t>
            </a:r>
            <a:r>
              <a:rPr kumimoji="0" lang="en-US" sz="1200" b="0" i="0" u="none" strike="noStrike" kern="1200" cap="none" spc="0" normalizeH="0" baseline="0" noProof="0">
                <a:ln>
                  <a:noFill/>
                </a:ln>
                <a:solidFill>
                  <a:prstClr val="black"/>
                </a:solidFill>
                <a:effectLst/>
                <a:uLnTx/>
                <a:uFillTx/>
                <a:latin typeface="Graphik"/>
                <a:ea typeface="+mn-ea"/>
                <a:cs typeface="Arial"/>
              </a:rPr>
              <a:t>defined</a:t>
            </a:r>
          </a:p>
          <a:p>
            <a:pPr marL="241300" marR="2540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tab pos="185420" algn="l"/>
              </a:tabLst>
              <a:defRPr/>
            </a:pPr>
            <a:r>
              <a:rPr kumimoji="0" lang="en-US" sz="1200" b="1" i="0" u="none" strike="noStrike" kern="1200" cap="none" spc="0" normalizeH="0" baseline="0" noProof="0">
                <a:ln>
                  <a:noFill/>
                </a:ln>
                <a:solidFill>
                  <a:prstClr val="black"/>
                </a:solidFill>
                <a:effectLst/>
                <a:uLnTx/>
                <a:uFillTx/>
                <a:latin typeface="Graphik"/>
                <a:ea typeface="+mn-ea"/>
                <a:cs typeface="Arial"/>
              </a:rPr>
              <a:t>Approach &amp; detailed activities </a:t>
            </a:r>
            <a:r>
              <a:rPr kumimoji="0" lang="en-US" sz="1200" b="0" i="0" u="none" strike="noStrike" kern="1200" cap="none" spc="0" normalizeH="0" baseline="0" noProof="0">
                <a:ln>
                  <a:noFill/>
                </a:ln>
                <a:solidFill>
                  <a:prstClr val="black"/>
                </a:solidFill>
                <a:effectLst/>
                <a:uLnTx/>
                <a:uFillTx/>
                <a:latin typeface="Graphik"/>
                <a:ea typeface="+mn-ea"/>
                <a:cs typeface="Arial"/>
              </a:rPr>
              <a:t>to conduct asset tactics review</a:t>
            </a:r>
          </a:p>
          <a:p>
            <a:pPr marL="241300" marR="2540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tab pos="185420" algn="l"/>
              </a:tabLst>
              <a:defRPr/>
            </a:pPr>
            <a:r>
              <a:rPr kumimoji="0" lang="en-US" sz="1200" b="1" i="0" u="none" strike="noStrike" kern="1200" cap="none" spc="0" normalizeH="0" baseline="0" noProof="0">
                <a:ln>
                  <a:noFill/>
                </a:ln>
                <a:solidFill>
                  <a:prstClr val="black"/>
                </a:solidFill>
                <a:effectLst/>
                <a:uLnTx/>
                <a:uFillTx/>
                <a:latin typeface="Graphik"/>
                <a:ea typeface="+mn-ea"/>
                <a:cs typeface="Arial"/>
              </a:rPr>
              <a:t>Frameworks, decision criterion &amp; processes</a:t>
            </a:r>
            <a:r>
              <a:rPr kumimoji="0" lang="en-US" sz="1200" b="0" i="0" u="none" strike="noStrike" kern="1200" cap="none" spc="0" normalizeH="0" baseline="0" noProof="0">
                <a:ln>
                  <a:noFill/>
                </a:ln>
                <a:solidFill>
                  <a:prstClr val="black"/>
                </a:solidFill>
                <a:effectLst/>
                <a:uLnTx/>
                <a:uFillTx/>
                <a:latin typeface="Graphik"/>
                <a:ea typeface="+mn-ea"/>
                <a:cs typeface="Arial"/>
              </a:rPr>
              <a:t> to be used</a:t>
            </a:r>
          </a:p>
          <a:p>
            <a:pPr marL="241300" marR="2540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tab pos="185420" algn="l"/>
              </a:tabLst>
              <a:defRPr/>
            </a:pPr>
            <a:r>
              <a:rPr kumimoji="0" lang="en-US" sz="1200" b="1" i="0" u="none" strike="noStrike" kern="1200" cap="none" spc="0" normalizeH="0" baseline="0" noProof="0">
                <a:ln>
                  <a:noFill/>
                </a:ln>
                <a:solidFill>
                  <a:prstClr val="black"/>
                </a:solidFill>
                <a:effectLst/>
                <a:uLnTx/>
                <a:uFillTx/>
                <a:latin typeface="Graphik"/>
                <a:ea typeface="+mn-ea"/>
                <a:cs typeface="Arial"/>
              </a:rPr>
              <a:t>Illustrative outcomes </a:t>
            </a:r>
            <a:r>
              <a:rPr kumimoji="0" lang="en-US" sz="1200" b="0" i="0" u="none" strike="noStrike" kern="1200" cap="none" spc="0" normalizeH="0" baseline="0" noProof="0">
                <a:ln>
                  <a:noFill/>
                </a:ln>
                <a:solidFill>
                  <a:prstClr val="black"/>
                </a:solidFill>
                <a:effectLst/>
                <a:uLnTx/>
                <a:uFillTx/>
                <a:latin typeface="Graphik"/>
                <a:ea typeface="+mn-ea"/>
                <a:cs typeface="Arial"/>
              </a:rPr>
              <a:t>of a typical asset tactic review</a:t>
            </a:r>
          </a:p>
          <a:p>
            <a:pPr marL="241300" marR="2540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tab pos="185420" algn="l"/>
              </a:tabLst>
              <a:defRPr/>
            </a:pPr>
            <a:r>
              <a:rPr kumimoji="0" lang="en-US" sz="1200" b="1" i="0" u="none" strike="noStrike" kern="1200" cap="none" spc="0" normalizeH="0" baseline="0" noProof="0">
                <a:ln>
                  <a:noFill/>
                </a:ln>
                <a:solidFill>
                  <a:prstClr val="black"/>
                </a:solidFill>
                <a:effectLst/>
                <a:uLnTx/>
                <a:uFillTx/>
                <a:latin typeface="Graphik"/>
                <a:ea typeface="+mn-ea"/>
                <a:cs typeface="Arial"/>
              </a:rPr>
              <a:t>Training slideware </a:t>
            </a:r>
            <a:r>
              <a:rPr kumimoji="0" lang="en-US" sz="1200" b="0" i="0" u="none" strike="noStrike" kern="1200" cap="none" spc="0" normalizeH="0" baseline="0" noProof="0">
                <a:ln>
                  <a:noFill/>
                </a:ln>
                <a:solidFill>
                  <a:prstClr val="black"/>
                </a:solidFill>
                <a:effectLst/>
                <a:uLnTx/>
                <a:uFillTx/>
                <a:latin typeface="Graphik"/>
                <a:ea typeface="+mn-ea"/>
                <a:cs typeface="Arial"/>
              </a:rPr>
              <a:t>with step-by-step screenshots</a:t>
            </a:r>
          </a:p>
          <a:p>
            <a:pPr marL="0" marR="0" lvl="0" indent="-171450" algn="l" defTabSz="914400" rtl="0" eaLnBrk="1" fontAlgn="base" latinLnBrk="0" hangingPunct="1">
              <a:lnSpc>
                <a:spcPct val="90000"/>
              </a:lnSpc>
              <a:spcBef>
                <a:spcPts val="100"/>
              </a:spcBef>
              <a:spcAft>
                <a:spcPts val="600"/>
              </a:spcAft>
              <a:buClrTx/>
              <a:buSzPts val="1000"/>
              <a:buFont typeface="Wingdings" panose="05000000000000000000" pitchFamily="2" charset="2"/>
              <a:buChar char="§"/>
              <a:tabLst>
                <a:tab pos="122238" algn="l"/>
                <a:tab pos="457200" algn="l"/>
              </a:tabLst>
              <a:defRPr/>
            </a:pPr>
            <a:endParaRPr kumimoji="0" lang="en-AU" sz="1200" b="0" i="0" u="none" strike="noStrike" kern="1200" cap="none" spc="0" normalizeH="0" baseline="0" noProof="0">
              <a:ln>
                <a:noFill/>
              </a:ln>
              <a:solidFill>
                <a:prstClr val="black"/>
              </a:solidFill>
              <a:effectLst/>
              <a:uLnTx/>
              <a:uFillTx/>
              <a:latin typeface="Graphik"/>
              <a:ea typeface="+mn-ea"/>
              <a:cs typeface="+mn-cs"/>
            </a:endParaRPr>
          </a:p>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r>
              <a:rPr kumimoji="0" lang="en-AU" sz="1200" b="0" i="0" u="none" strike="noStrike" kern="1200" cap="none" spc="0" normalizeH="0" baseline="0" noProof="0">
                <a:ln>
                  <a:noFill/>
                </a:ln>
                <a:solidFill>
                  <a:prstClr val="black"/>
                </a:solidFill>
                <a:effectLst/>
                <a:uLnTx/>
                <a:uFillTx/>
                <a:latin typeface="Graphik"/>
                <a:ea typeface="+mn-ea"/>
                <a:cs typeface="+mn-cs"/>
              </a:rPr>
              <a:t>  </a:t>
            </a:r>
          </a:p>
        </p:txBody>
      </p:sp>
      <p:sp>
        <p:nvSpPr>
          <p:cNvPr id="136" name="Rectangle 135">
            <a:extLst>
              <a:ext uri="{FF2B5EF4-FFF2-40B4-BE49-F238E27FC236}">
                <a16:creationId xmlns:a16="http://schemas.microsoft.com/office/drawing/2014/main" id="{F50F8E65-6488-4C53-A8F2-114B189EC203}"/>
              </a:ext>
            </a:extLst>
          </p:cNvPr>
          <p:cNvSpPr/>
          <p:nvPr/>
        </p:nvSpPr>
        <p:spPr>
          <a:xfrm>
            <a:off x="476987" y="5269084"/>
            <a:ext cx="5467856" cy="274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72000" rIns="72000" bIns="72000" rtlCol="0" anchor="ctr"/>
          <a:lstStyle/>
          <a:p>
            <a:pPr marL="0" marR="0" lvl="1" indent="0" algn="l" defTabSz="1166813" rtl="0" eaLnBrk="1" fontAlgn="auto" latinLnBrk="0" hangingPunct="1">
              <a:lnSpc>
                <a:spcPct val="120000"/>
              </a:lnSpc>
              <a:spcBef>
                <a:spcPts val="100"/>
              </a:spcBef>
              <a:spcAft>
                <a:spcPts val="10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200" b="1" i="0" u="none" strike="noStrike" kern="0" cap="none" spc="0" normalizeH="0" baseline="0" noProof="0">
                <a:ln>
                  <a:noFill/>
                </a:ln>
                <a:solidFill>
                  <a:srgbClr val="7500C0"/>
                </a:solidFill>
                <a:effectLst/>
                <a:uLnTx/>
                <a:uFillTx/>
                <a:latin typeface="Graphik"/>
                <a:ea typeface="+mn-ea"/>
                <a:cs typeface="+mn-cs"/>
              </a:rPr>
              <a:t>Site Diagnostics and Implementation</a:t>
            </a:r>
          </a:p>
        </p:txBody>
      </p:sp>
      <p:sp>
        <p:nvSpPr>
          <p:cNvPr id="137" name="Oval 136">
            <a:extLst>
              <a:ext uri="{FF2B5EF4-FFF2-40B4-BE49-F238E27FC236}">
                <a16:creationId xmlns:a16="http://schemas.microsoft.com/office/drawing/2014/main" id="{4A6A0DDE-1B5A-47D0-9801-7201BEFE50B3}"/>
              </a:ext>
            </a:extLst>
          </p:cNvPr>
          <p:cNvSpPr/>
          <p:nvPr/>
        </p:nvSpPr>
        <p:spPr>
          <a:xfrm>
            <a:off x="269429" y="5269084"/>
            <a:ext cx="274320" cy="274320"/>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A5A5A5"/>
                </a:solidFill>
                <a:effectLst/>
                <a:uLnTx/>
                <a:uFillTx/>
                <a:latin typeface="Calibri" panose="020F0502020204030204"/>
                <a:ea typeface="+mn-ea"/>
                <a:cs typeface="+mn-cs"/>
              </a:rPr>
              <a:t>2</a:t>
            </a:r>
          </a:p>
        </p:txBody>
      </p:sp>
      <p:sp>
        <p:nvSpPr>
          <p:cNvPr id="138" name="Rectangle 137">
            <a:extLst>
              <a:ext uri="{FF2B5EF4-FFF2-40B4-BE49-F238E27FC236}">
                <a16:creationId xmlns:a16="http://schemas.microsoft.com/office/drawing/2014/main" id="{B86DB622-F7E6-4358-A709-5802B58F91BF}"/>
              </a:ext>
            </a:extLst>
          </p:cNvPr>
          <p:cNvSpPr/>
          <p:nvPr/>
        </p:nvSpPr>
        <p:spPr>
          <a:xfrm>
            <a:off x="283334" y="5637429"/>
            <a:ext cx="5696127" cy="888495"/>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241300" marR="2540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tab pos="185420" algn="l"/>
              </a:tabLst>
              <a:defRPr/>
            </a:pPr>
            <a:r>
              <a:rPr kumimoji="0" lang="en-US" sz="1200" b="1" i="0" u="none" strike="noStrike" kern="1200" cap="none" spc="0" normalizeH="0" baseline="0" noProof="0">
                <a:ln>
                  <a:noFill/>
                </a:ln>
                <a:solidFill>
                  <a:prstClr val="black"/>
                </a:solidFill>
                <a:effectLst/>
                <a:uLnTx/>
                <a:uFillTx/>
                <a:latin typeface="Graphik"/>
                <a:ea typeface="+mn-ea"/>
                <a:cs typeface="Arial"/>
              </a:rPr>
              <a:t>Actionable value diagnostics </a:t>
            </a:r>
            <a:r>
              <a:rPr kumimoji="0" lang="en-US" sz="1200" b="0" i="0" u="none" strike="noStrike" kern="1200" cap="none" spc="0" normalizeH="0" baseline="0" noProof="0">
                <a:ln>
                  <a:noFill/>
                </a:ln>
                <a:solidFill>
                  <a:prstClr val="black"/>
                </a:solidFill>
                <a:effectLst/>
                <a:uLnTx/>
                <a:uFillTx/>
                <a:latin typeface="Graphik"/>
                <a:ea typeface="+mn-ea"/>
                <a:cs typeface="Arial"/>
              </a:rPr>
              <a:t>which will result in insights</a:t>
            </a:r>
          </a:p>
          <a:p>
            <a:pPr marL="241300" marR="2540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tab pos="185420" algn="l"/>
              </a:tabLst>
              <a:defRPr/>
            </a:pPr>
            <a:r>
              <a:rPr kumimoji="0" lang="en-US" sz="1200" b="1" i="0" u="none" strike="noStrike" kern="1200" cap="none" spc="0" normalizeH="0" baseline="0" noProof="0">
                <a:ln>
                  <a:noFill/>
                </a:ln>
                <a:solidFill>
                  <a:prstClr val="black"/>
                </a:solidFill>
                <a:effectLst/>
                <a:uLnTx/>
                <a:uFillTx/>
                <a:latin typeface="Graphik"/>
                <a:ea typeface="+mn-ea"/>
                <a:cs typeface="Arial"/>
              </a:rPr>
              <a:t>Implement improvements </a:t>
            </a:r>
            <a:r>
              <a:rPr kumimoji="0" lang="en-US" sz="1200" b="0" i="0" u="none" strike="noStrike" kern="1200" cap="none" spc="0" normalizeH="0" baseline="0" noProof="0">
                <a:ln>
                  <a:noFill/>
                </a:ln>
                <a:solidFill>
                  <a:prstClr val="black"/>
                </a:solidFill>
                <a:effectLst/>
                <a:uLnTx/>
                <a:uFillTx/>
                <a:latin typeface="Graphik"/>
                <a:ea typeface="+mn-ea"/>
                <a:cs typeface="Arial"/>
              </a:rPr>
              <a:t>across maintenance tactics review domain</a:t>
            </a:r>
          </a:p>
          <a:p>
            <a:pPr marL="241300" marR="2540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tab pos="185420" algn="l"/>
              </a:tabLst>
              <a:defRPr/>
            </a:pPr>
            <a:r>
              <a:rPr kumimoji="0" lang="en-US" sz="1200" b="1" i="0" u="none" strike="noStrike" kern="1200" cap="none" spc="0" normalizeH="0" baseline="0" noProof="0">
                <a:ln>
                  <a:noFill/>
                </a:ln>
                <a:solidFill>
                  <a:prstClr val="black"/>
                </a:solidFill>
                <a:effectLst/>
                <a:uLnTx/>
                <a:uFillTx/>
                <a:latin typeface="Graphik"/>
                <a:ea typeface="+mn-ea"/>
                <a:cs typeface="Arial"/>
              </a:rPr>
              <a:t>Conduct training sessions </a:t>
            </a:r>
            <a:r>
              <a:rPr kumimoji="0" lang="en-US" sz="1200" b="0" i="0" u="none" strike="noStrike" kern="1200" cap="none" spc="0" normalizeH="0" baseline="0" noProof="0">
                <a:ln>
                  <a:noFill/>
                </a:ln>
                <a:solidFill>
                  <a:prstClr val="black"/>
                </a:solidFill>
                <a:effectLst/>
                <a:uLnTx/>
                <a:uFillTx/>
                <a:latin typeface="Graphik"/>
                <a:ea typeface="+mn-ea"/>
                <a:cs typeface="Arial"/>
              </a:rPr>
              <a:t>for </a:t>
            </a:r>
            <a:r>
              <a:rPr kumimoji="0" lang="en-US" sz="1200" b="0" i="0" u="none" strike="noStrike" kern="0" cap="none" spc="0" normalizeH="0" baseline="0" noProof="0">
                <a:ln>
                  <a:noFill/>
                </a:ln>
                <a:solidFill>
                  <a:prstClr val="black"/>
                </a:solidFill>
                <a:effectLst/>
                <a:uLnTx/>
                <a:uFillTx/>
                <a:latin typeface="Graphik"/>
                <a:ea typeface="+mn-ea"/>
                <a:cs typeface="+mn-cs"/>
              </a:rPr>
              <a:t>key site reliability stakeholders</a:t>
            </a:r>
            <a:endParaRPr kumimoji="0" lang="en-US" sz="1200" b="1" i="0" u="none" strike="noStrike" kern="1200" cap="none" spc="0" normalizeH="0" baseline="0" noProof="0">
              <a:ln>
                <a:noFill/>
              </a:ln>
              <a:solidFill>
                <a:prstClr val="black"/>
              </a:solidFill>
              <a:effectLst/>
              <a:uLnTx/>
              <a:uFillTx/>
              <a:latin typeface="Graphik"/>
              <a:ea typeface="+mn-ea"/>
              <a:cs typeface="Arial"/>
            </a:endParaRPr>
          </a:p>
        </p:txBody>
      </p:sp>
    </p:spTree>
    <p:extLst>
      <p:ext uri="{BB962C8B-B14F-4D97-AF65-F5344CB8AC3E}">
        <p14:creationId xmlns:p14="http://schemas.microsoft.com/office/powerpoint/2010/main" val="4186068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470-149A-499C-8697-96E4EE3C17DF}"/>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Credential – Maintenance and Operational Readiness through Standard Work Procedure  Development</a:t>
            </a:r>
          </a:p>
        </p:txBody>
      </p:sp>
      <p:sp>
        <p:nvSpPr>
          <p:cNvPr id="4" name="Rectangle: Top Corners Rounded 3">
            <a:extLst>
              <a:ext uri="{FF2B5EF4-FFF2-40B4-BE49-F238E27FC236}">
                <a16:creationId xmlns:a16="http://schemas.microsoft.com/office/drawing/2014/main" id="{D1238EF6-6FC5-41AB-9A74-0A602FAA1872}"/>
              </a:ext>
            </a:extLst>
          </p:cNvPr>
          <p:cNvSpPr/>
          <p:nvPr/>
        </p:nvSpPr>
        <p:spPr>
          <a:xfrm rot="16200000">
            <a:off x="8993269" y="1078124"/>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Outcomes &amp; Value</a:t>
            </a:r>
          </a:p>
        </p:txBody>
      </p:sp>
      <p:sp>
        <p:nvSpPr>
          <p:cNvPr id="5" name="Rectangle 4">
            <a:extLst>
              <a:ext uri="{FF2B5EF4-FFF2-40B4-BE49-F238E27FC236}">
                <a16:creationId xmlns:a16="http://schemas.microsoft.com/office/drawing/2014/main" id="{564204D9-CA77-4E6F-BF7D-0030F0A10C76}"/>
              </a:ext>
            </a:extLst>
          </p:cNvPr>
          <p:cNvSpPr/>
          <p:nvPr/>
        </p:nvSpPr>
        <p:spPr>
          <a:xfrm>
            <a:off x="286148"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6" name="Rectangle: Top Corners Rounded 5">
            <a:extLst>
              <a:ext uri="{FF2B5EF4-FFF2-40B4-BE49-F238E27FC236}">
                <a16:creationId xmlns:a16="http://schemas.microsoft.com/office/drawing/2014/main" id="{F678C697-0E4E-4F02-A128-06B2692AF855}"/>
              </a:ext>
            </a:extLst>
          </p:cNvPr>
          <p:cNvSpPr/>
          <p:nvPr/>
        </p:nvSpPr>
        <p:spPr>
          <a:xfrm rot="5400000">
            <a:off x="2781982" y="-167331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Client Profile </a:t>
            </a:r>
          </a:p>
        </p:txBody>
      </p:sp>
      <p:sp>
        <p:nvSpPr>
          <p:cNvPr id="7" name="Rectangle: Top Corners Rounded 6">
            <a:extLst>
              <a:ext uri="{FF2B5EF4-FFF2-40B4-BE49-F238E27FC236}">
                <a16:creationId xmlns:a16="http://schemas.microsoft.com/office/drawing/2014/main" id="{D3D1E021-8A5A-4200-AD89-693FCC235FA5}"/>
              </a:ext>
            </a:extLst>
          </p:cNvPr>
          <p:cNvSpPr/>
          <p:nvPr/>
        </p:nvSpPr>
        <p:spPr>
          <a:xfrm rot="16200000">
            <a:off x="8993269" y="-152563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Business Challenges</a:t>
            </a:r>
          </a:p>
        </p:txBody>
      </p:sp>
      <p:sp>
        <p:nvSpPr>
          <p:cNvPr id="8" name="Rectangle: Top Corners Rounded 7">
            <a:extLst>
              <a:ext uri="{FF2B5EF4-FFF2-40B4-BE49-F238E27FC236}">
                <a16:creationId xmlns:a16="http://schemas.microsoft.com/office/drawing/2014/main" id="{323AE648-09C4-4C57-BD53-FD1AA40406E4}"/>
              </a:ext>
            </a:extLst>
          </p:cNvPr>
          <p:cNvSpPr/>
          <p:nvPr/>
        </p:nvSpPr>
        <p:spPr>
          <a:xfrm rot="5400000">
            <a:off x="2827246" y="1061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Solution</a:t>
            </a:r>
          </a:p>
        </p:txBody>
      </p:sp>
      <p:grpSp>
        <p:nvGrpSpPr>
          <p:cNvPr id="9" name="Group 139">
            <a:extLst>
              <a:ext uri="{FF2B5EF4-FFF2-40B4-BE49-F238E27FC236}">
                <a16:creationId xmlns:a16="http://schemas.microsoft.com/office/drawing/2014/main" id="{744361C3-EAF9-4C7D-AC01-E5E39868788A}"/>
              </a:ext>
            </a:extLst>
          </p:cNvPr>
          <p:cNvGrpSpPr>
            <a:grpSpLocks noChangeAspect="1"/>
          </p:cNvGrpSpPr>
          <p:nvPr/>
        </p:nvGrpSpPr>
        <p:grpSpPr bwMode="auto">
          <a:xfrm>
            <a:off x="5511873" y="1170773"/>
            <a:ext cx="288786" cy="287436"/>
            <a:chOff x="3615" y="3225"/>
            <a:chExt cx="428" cy="426"/>
          </a:xfrm>
          <a:solidFill>
            <a:schemeClr val="tx1"/>
          </a:solidFill>
        </p:grpSpPr>
        <p:sp>
          <p:nvSpPr>
            <p:cNvPr id="10" name="Freeform 140">
              <a:extLst>
                <a:ext uri="{FF2B5EF4-FFF2-40B4-BE49-F238E27FC236}">
                  <a16:creationId xmlns:a16="http://schemas.microsoft.com/office/drawing/2014/main" id="{316BB982-CF1A-4BD3-992C-77985D10117E}"/>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141">
              <a:extLst>
                <a:ext uri="{FF2B5EF4-FFF2-40B4-BE49-F238E27FC236}">
                  <a16:creationId xmlns:a16="http://schemas.microsoft.com/office/drawing/2014/main" id="{D7FBBD86-94FA-4C96-AC99-06B31222F450}"/>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142">
              <a:extLst>
                <a:ext uri="{FF2B5EF4-FFF2-40B4-BE49-F238E27FC236}">
                  <a16:creationId xmlns:a16="http://schemas.microsoft.com/office/drawing/2014/main" id="{D7C1EC7E-A395-49B0-8A1F-07F9E8FAC1D7}"/>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 name="Freeform 143">
              <a:extLst>
                <a:ext uri="{FF2B5EF4-FFF2-40B4-BE49-F238E27FC236}">
                  <a16:creationId xmlns:a16="http://schemas.microsoft.com/office/drawing/2014/main" id="{A4E8B5AF-AF60-46B2-9A59-FF031E0AC44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 name="Freeform 144">
              <a:extLst>
                <a:ext uri="{FF2B5EF4-FFF2-40B4-BE49-F238E27FC236}">
                  <a16:creationId xmlns:a16="http://schemas.microsoft.com/office/drawing/2014/main" id="{F28A238C-08E7-42CB-A19F-9F118BD52FD0}"/>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145">
              <a:extLst>
                <a:ext uri="{FF2B5EF4-FFF2-40B4-BE49-F238E27FC236}">
                  <a16:creationId xmlns:a16="http://schemas.microsoft.com/office/drawing/2014/main" id="{029AFFA3-7805-409B-87CA-9A35C4A22FD7}"/>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reeform 146">
              <a:extLst>
                <a:ext uri="{FF2B5EF4-FFF2-40B4-BE49-F238E27FC236}">
                  <a16:creationId xmlns:a16="http://schemas.microsoft.com/office/drawing/2014/main" id="{226D2022-92F6-4528-A7EB-5D84462C1F12}"/>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17" name="Group 16">
            <a:extLst>
              <a:ext uri="{FF2B5EF4-FFF2-40B4-BE49-F238E27FC236}">
                <a16:creationId xmlns:a16="http://schemas.microsoft.com/office/drawing/2014/main" id="{CEE34002-340E-4A09-9137-793027E5CDEF}"/>
              </a:ext>
            </a:extLst>
          </p:cNvPr>
          <p:cNvGrpSpPr/>
          <p:nvPr/>
        </p:nvGrpSpPr>
        <p:grpSpPr>
          <a:xfrm>
            <a:off x="11643021" y="3758596"/>
            <a:ext cx="273992" cy="257683"/>
            <a:chOff x="8908582" y="3538049"/>
            <a:chExt cx="273992" cy="257683"/>
          </a:xfrm>
        </p:grpSpPr>
        <p:sp>
          <p:nvSpPr>
            <p:cNvPr id="18" name="Freeform 159">
              <a:extLst>
                <a:ext uri="{FF2B5EF4-FFF2-40B4-BE49-F238E27FC236}">
                  <a16:creationId xmlns:a16="http://schemas.microsoft.com/office/drawing/2014/main" id="{52E36AD5-2C7E-4A6C-8310-00C8E6AC8E87}"/>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60">
              <a:extLst>
                <a:ext uri="{FF2B5EF4-FFF2-40B4-BE49-F238E27FC236}">
                  <a16:creationId xmlns:a16="http://schemas.microsoft.com/office/drawing/2014/main" id="{C2BD4FCA-91BC-446F-B718-E6995B79C47F}"/>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61">
              <a:extLst>
                <a:ext uri="{FF2B5EF4-FFF2-40B4-BE49-F238E27FC236}">
                  <a16:creationId xmlns:a16="http://schemas.microsoft.com/office/drawing/2014/main" id="{E3FB9538-8F12-45E4-A438-82DF7C88420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62">
              <a:extLst>
                <a:ext uri="{FF2B5EF4-FFF2-40B4-BE49-F238E27FC236}">
                  <a16:creationId xmlns:a16="http://schemas.microsoft.com/office/drawing/2014/main" id="{8C62C35C-77A2-410E-867A-442B0608A81C}"/>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63">
              <a:extLst>
                <a:ext uri="{FF2B5EF4-FFF2-40B4-BE49-F238E27FC236}">
                  <a16:creationId xmlns:a16="http://schemas.microsoft.com/office/drawing/2014/main" id="{E68F7A06-DBD1-46F4-B012-70120ECEE8F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23" name="Group 128">
            <a:extLst>
              <a:ext uri="{FF2B5EF4-FFF2-40B4-BE49-F238E27FC236}">
                <a16:creationId xmlns:a16="http://schemas.microsoft.com/office/drawing/2014/main" id="{88C2F198-8380-4AB1-B36B-BEE5101A1824}"/>
              </a:ext>
            </a:extLst>
          </p:cNvPr>
          <p:cNvGrpSpPr>
            <a:grpSpLocks noChangeAspect="1"/>
          </p:cNvGrpSpPr>
          <p:nvPr/>
        </p:nvGrpSpPr>
        <p:grpSpPr bwMode="auto">
          <a:xfrm>
            <a:off x="5670662" y="2866856"/>
            <a:ext cx="243479" cy="278727"/>
            <a:chOff x="1398" y="2998"/>
            <a:chExt cx="373" cy="427"/>
          </a:xfrm>
          <a:solidFill>
            <a:schemeClr val="tx1"/>
          </a:solidFill>
        </p:grpSpPr>
        <p:sp>
          <p:nvSpPr>
            <p:cNvPr id="24" name="Freeform 129">
              <a:extLst>
                <a:ext uri="{FF2B5EF4-FFF2-40B4-BE49-F238E27FC236}">
                  <a16:creationId xmlns:a16="http://schemas.microsoft.com/office/drawing/2014/main" id="{E0494FE8-31C1-4AB8-9937-CAE021EFBE99}"/>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130">
              <a:extLst>
                <a:ext uri="{FF2B5EF4-FFF2-40B4-BE49-F238E27FC236}">
                  <a16:creationId xmlns:a16="http://schemas.microsoft.com/office/drawing/2014/main" id="{4EACF834-4694-4D61-8709-AB3E9CEDF96D}"/>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6" name="Freeform 131">
              <a:extLst>
                <a:ext uri="{FF2B5EF4-FFF2-40B4-BE49-F238E27FC236}">
                  <a16:creationId xmlns:a16="http://schemas.microsoft.com/office/drawing/2014/main" id="{2C79342F-67C2-4046-A93A-50DEE46374E9}"/>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132">
              <a:extLst>
                <a:ext uri="{FF2B5EF4-FFF2-40B4-BE49-F238E27FC236}">
                  <a16:creationId xmlns:a16="http://schemas.microsoft.com/office/drawing/2014/main" id="{FE9E5940-956E-481D-BBA7-F6F97E91C2B1}"/>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133">
              <a:extLst>
                <a:ext uri="{FF2B5EF4-FFF2-40B4-BE49-F238E27FC236}">
                  <a16:creationId xmlns:a16="http://schemas.microsoft.com/office/drawing/2014/main" id="{31F00396-BC15-4B25-B88B-B35B8E707886}"/>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9" name="Freeform 134">
              <a:extLst>
                <a:ext uri="{FF2B5EF4-FFF2-40B4-BE49-F238E27FC236}">
                  <a16:creationId xmlns:a16="http://schemas.microsoft.com/office/drawing/2014/main" id="{91B397B9-C5AF-4D3B-8B1E-4B92B653592D}"/>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0" name="Freeform 135">
              <a:extLst>
                <a:ext uri="{FF2B5EF4-FFF2-40B4-BE49-F238E27FC236}">
                  <a16:creationId xmlns:a16="http://schemas.microsoft.com/office/drawing/2014/main" id="{579D7A12-A583-4ECC-AE3D-1853AFF3C940}"/>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Freeform 136">
              <a:extLst>
                <a:ext uri="{FF2B5EF4-FFF2-40B4-BE49-F238E27FC236}">
                  <a16:creationId xmlns:a16="http://schemas.microsoft.com/office/drawing/2014/main" id="{EFCD414E-B07A-419E-88F2-8891FFD82B5E}"/>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2" name="Freeform 137">
              <a:extLst>
                <a:ext uri="{FF2B5EF4-FFF2-40B4-BE49-F238E27FC236}">
                  <a16:creationId xmlns:a16="http://schemas.microsoft.com/office/drawing/2014/main" id="{672C1034-3466-40BA-BA60-F84AECE83AFE}"/>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3" name="Freeform 138">
              <a:extLst>
                <a:ext uri="{FF2B5EF4-FFF2-40B4-BE49-F238E27FC236}">
                  <a16:creationId xmlns:a16="http://schemas.microsoft.com/office/drawing/2014/main" id="{51A69A5B-7AE1-44F3-BCE1-7855B2A1EB5D}"/>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39">
              <a:extLst>
                <a:ext uri="{FF2B5EF4-FFF2-40B4-BE49-F238E27FC236}">
                  <a16:creationId xmlns:a16="http://schemas.microsoft.com/office/drawing/2014/main" id="{D63FD5A8-932A-47D6-ACB4-4FB5798846B3}"/>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40">
              <a:extLst>
                <a:ext uri="{FF2B5EF4-FFF2-40B4-BE49-F238E27FC236}">
                  <a16:creationId xmlns:a16="http://schemas.microsoft.com/office/drawing/2014/main" id="{6EEC50CF-9D0C-40B9-8C3B-2B0BC038D0A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6" name="Group 26">
            <a:extLst>
              <a:ext uri="{FF2B5EF4-FFF2-40B4-BE49-F238E27FC236}">
                <a16:creationId xmlns:a16="http://schemas.microsoft.com/office/drawing/2014/main" id="{F73CB1C1-4138-4CF9-994A-DC0B4FE2C104}"/>
              </a:ext>
            </a:extLst>
          </p:cNvPr>
          <p:cNvGrpSpPr>
            <a:grpSpLocks noChangeAspect="1"/>
          </p:cNvGrpSpPr>
          <p:nvPr/>
        </p:nvGrpSpPr>
        <p:grpSpPr bwMode="auto">
          <a:xfrm>
            <a:off x="11629752" y="1163873"/>
            <a:ext cx="300530" cy="301237"/>
            <a:chOff x="4482" y="444"/>
            <a:chExt cx="425" cy="426"/>
          </a:xfrm>
          <a:solidFill>
            <a:schemeClr val="tx1"/>
          </a:solidFill>
        </p:grpSpPr>
        <p:sp>
          <p:nvSpPr>
            <p:cNvPr id="37" name="Freeform 27">
              <a:extLst>
                <a:ext uri="{FF2B5EF4-FFF2-40B4-BE49-F238E27FC236}">
                  <a16:creationId xmlns:a16="http://schemas.microsoft.com/office/drawing/2014/main" id="{EA32237A-E831-4CC4-816B-B7398D65F860}"/>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28">
              <a:extLst>
                <a:ext uri="{FF2B5EF4-FFF2-40B4-BE49-F238E27FC236}">
                  <a16:creationId xmlns:a16="http://schemas.microsoft.com/office/drawing/2014/main" id="{E01C8707-FA3B-40D0-BA83-825C5AF8BA18}"/>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29">
              <a:extLst>
                <a:ext uri="{FF2B5EF4-FFF2-40B4-BE49-F238E27FC236}">
                  <a16:creationId xmlns:a16="http://schemas.microsoft.com/office/drawing/2014/main" id="{86AFD5FB-C5A7-4247-95F2-5B58F0C30C7C}"/>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30">
              <a:extLst>
                <a:ext uri="{FF2B5EF4-FFF2-40B4-BE49-F238E27FC236}">
                  <a16:creationId xmlns:a16="http://schemas.microsoft.com/office/drawing/2014/main" id="{E629AF91-6CAD-420A-AB6F-1051F9EAA51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31">
              <a:extLst>
                <a:ext uri="{FF2B5EF4-FFF2-40B4-BE49-F238E27FC236}">
                  <a16:creationId xmlns:a16="http://schemas.microsoft.com/office/drawing/2014/main" id="{49EEF271-1ED0-4BA5-AB6D-E19F5FF8D248}"/>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Rectangle 32">
              <a:extLst>
                <a:ext uri="{FF2B5EF4-FFF2-40B4-BE49-F238E27FC236}">
                  <a16:creationId xmlns:a16="http://schemas.microsoft.com/office/drawing/2014/main" id="{7379E72B-AA70-4830-BF7A-ACB7A76D911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Rectangle 33">
              <a:extLst>
                <a:ext uri="{FF2B5EF4-FFF2-40B4-BE49-F238E27FC236}">
                  <a16:creationId xmlns:a16="http://schemas.microsoft.com/office/drawing/2014/main" id="{7319CC34-92B6-4DA5-B5AF-4E98FFF7A0ED}"/>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34">
              <a:extLst>
                <a:ext uri="{FF2B5EF4-FFF2-40B4-BE49-F238E27FC236}">
                  <a16:creationId xmlns:a16="http://schemas.microsoft.com/office/drawing/2014/main" id="{7490071D-726B-4406-90A9-D24FC2EBB50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35">
              <a:extLst>
                <a:ext uri="{FF2B5EF4-FFF2-40B4-BE49-F238E27FC236}">
                  <a16:creationId xmlns:a16="http://schemas.microsoft.com/office/drawing/2014/main" id="{7477D646-CBFD-4E8D-9D1B-2B436AED9E1B}"/>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36">
              <a:extLst>
                <a:ext uri="{FF2B5EF4-FFF2-40B4-BE49-F238E27FC236}">
                  <a16:creationId xmlns:a16="http://schemas.microsoft.com/office/drawing/2014/main" id="{5D41279F-C6EA-4697-AC3A-4F0968C960D0}"/>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37">
              <a:extLst>
                <a:ext uri="{FF2B5EF4-FFF2-40B4-BE49-F238E27FC236}">
                  <a16:creationId xmlns:a16="http://schemas.microsoft.com/office/drawing/2014/main" id="{3BC426E1-0E0E-446B-9A3C-DA93477797C7}"/>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5" name="Rectangle 54">
            <a:extLst>
              <a:ext uri="{FF2B5EF4-FFF2-40B4-BE49-F238E27FC236}">
                <a16:creationId xmlns:a16="http://schemas.microsoft.com/office/drawing/2014/main" id="{8E91E206-58C7-4B88-9A49-EE89BB5F3944}"/>
              </a:ext>
            </a:extLst>
          </p:cNvPr>
          <p:cNvSpPr/>
          <p:nvPr/>
        </p:nvSpPr>
        <p:spPr>
          <a:xfrm>
            <a:off x="6510973" y="1607175"/>
            <a:ext cx="5321018" cy="196737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sp>
        <p:nvSpPr>
          <p:cNvPr id="56" name="Rectangle 55">
            <a:extLst>
              <a:ext uri="{FF2B5EF4-FFF2-40B4-BE49-F238E27FC236}">
                <a16:creationId xmlns:a16="http://schemas.microsoft.com/office/drawing/2014/main" id="{B9286B92-92B7-4CD7-9AD7-2FB45B50C4AF}"/>
              </a:ext>
            </a:extLst>
          </p:cNvPr>
          <p:cNvSpPr/>
          <p:nvPr/>
        </p:nvSpPr>
        <p:spPr>
          <a:xfrm>
            <a:off x="6488650" y="4132904"/>
            <a:ext cx="5420016" cy="2028410"/>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57" name="Rectangle 56">
            <a:extLst>
              <a:ext uri="{FF2B5EF4-FFF2-40B4-BE49-F238E27FC236}">
                <a16:creationId xmlns:a16="http://schemas.microsoft.com/office/drawing/2014/main" id="{20D36DAF-5F04-4BF7-9F28-B16DE3E38434}"/>
              </a:ext>
            </a:extLst>
          </p:cNvPr>
          <p:cNvSpPr/>
          <p:nvPr/>
        </p:nvSpPr>
        <p:spPr>
          <a:xfrm>
            <a:off x="6510972" y="5542153"/>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sp>
        <p:nvSpPr>
          <p:cNvPr id="64" name="Rectangle 63">
            <a:extLst>
              <a:ext uri="{FF2B5EF4-FFF2-40B4-BE49-F238E27FC236}">
                <a16:creationId xmlns:a16="http://schemas.microsoft.com/office/drawing/2014/main" id="{158CA2D9-02CD-4F32-9DCF-9E7CAD008FAB}"/>
              </a:ext>
            </a:extLst>
          </p:cNvPr>
          <p:cNvSpPr/>
          <p:nvPr/>
        </p:nvSpPr>
        <p:spPr>
          <a:xfrm>
            <a:off x="286149"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grpSp>
        <p:nvGrpSpPr>
          <p:cNvPr id="67" name="Group 139">
            <a:extLst>
              <a:ext uri="{FF2B5EF4-FFF2-40B4-BE49-F238E27FC236}">
                <a16:creationId xmlns:a16="http://schemas.microsoft.com/office/drawing/2014/main" id="{BFE4057A-9AA9-49B9-8F26-AC8744D31EF2}"/>
              </a:ext>
            </a:extLst>
          </p:cNvPr>
          <p:cNvGrpSpPr>
            <a:grpSpLocks noChangeAspect="1"/>
          </p:cNvGrpSpPr>
          <p:nvPr/>
        </p:nvGrpSpPr>
        <p:grpSpPr bwMode="auto">
          <a:xfrm>
            <a:off x="5511874" y="1170773"/>
            <a:ext cx="288786" cy="287436"/>
            <a:chOff x="3615" y="3225"/>
            <a:chExt cx="428" cy="426"/>
          </a:xfrm>
          <a:solidFill>
            <a:schemeClr val="tx1"/>
          </a:solidFill>
        </p:grpSpPr>
        <p:sp>
          <p:nvSpPr>
            <p:cNvPr id="68" name="Freeform 140">
              <a:extLst>
                <a:ext uri="{FF2B5EF4-FFF2-40B4-BE49-F238E27FC236}">
                  <a16:creationId xmlns:a16="http://schemas.microsoft.com/office/drawing/2014/main" id="{6D045497-A625-4C5C-BFDD-286A1D0100C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9" name="Freeform 141">
              <a:extLst>
                <a:ext uri="{FF2B5EF4-FFF2-40B4-BE49-F238E27FC236}">
                  <a16:creationId xmlns:a16="http://schemas.microsoft.com/office/drawing/2014/main" id="{4D188BF7-CE67-4025-82F1-EA749EC7A88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0" name="Freeform 142">
              <a:extLst>
                <a:ext uri="{FF2B5EF4-FFF2-40B4-BE49-F238E27FC236}">
                  <a16:creationId xmlns:a16="http://schemas.microsoft.com/office/drawing/2014/main" id="{73CD6E8E-D9CA-44D5-82B1-0D741C9C421F}"/>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1" name="Freeform 143">
              <a:extLst>
                <a:ext uri="{FF2B5EF4-FFF2-40B4-BE49-F238E27FC236}">
                  <a16:creationId xmlns:a16="http://schemas.microsoft.com/office/drawing/2014/main" id="{1F9A4177-F486-4BF6-A282-BEC1324E2B20}"/>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144">
              <a:extLst>
                <a:ext uri="{FF2B5EF4-FFF2-40B4-BE49-F238E27FC236}">
                  <a16:creationId xmlns:a16="http://schemas.microsoft.com/office/drawing/2014/main" id="{E3032CB1-C776-4672-A8FA-958E9876496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145">
              <a:extLst>
                <a:ext uri="{FF2B5EF4-FFF2-40B4-BE49-F238E27FC236}">
                  <a16:creationId xmlns:a16="http://schemas.microsoft.com/office/drawing/2014/main" id="{A4C3EB41-A3C9-4208-A9FE-6745E4082E88}"/>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4" name="Freeform 146">
              <a:extLst>
                <a:ext uri="{FF2B5EF4-FFF2-40B4-BE49-F238E27FC236}">
                  <a16:creationId xmlns:a16="http://schemas.microsoft.com/office/drawing/2014/main" id="{708BE7A2-625E-49E2-A749-B1545B031237}"/>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75" name="Group 74">
            <a:extLst>
              <a:ext uri="{FF2B5EF4-FFF2-40B4-BE49-F238E27FC236}">
                <a16:creationId xmlns:a16="http://schemas.microsoft.com/office/drawing/2014/main" id="{9255B582-FAD6-46FB-B1BD-4D22F164A1D4}"/>
              </a:ext>
            </a:extLst>
          </p:cNvPr>
          <p:cNvGrpSpPr/>
          <p:nvPr/>
        </p:nvGrpSpPr>
        <p:grpSpPr>
          <a:xfrm>
            <a:off x="11643022" y="3758596"/>
            <a:ext cx="273992" cy="257683"/>
            <a:chOff x="8908582" y="3538049"/>
            <a:chExt cx="273992" cy="257683"/>
          </a:xfrm>
        </p:grpSpPr>
        <p:sp>
          <p:nvSpPr>
            <p:cNvPr id="76" name="Freeform 159">
              <a:extLst>
                <a:ext uri="{FF2B5EF4-FFF2-40B4-BE49-F238E27FC236}">
                  <a16:creationId xmlns:a16="http://schemas.microsoft.com/office/drawing/2014/main" id="{F4113B14-9634-416B-A842-9A5EF6B87DA6}"/>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7" name="Freeform 160">
              <a:extLst>
                <a:ext uri="{FF2B5EF4-FFF2-40B4-BE49-F238E27FC236}">
                  <a16:creationId xmlns:a16="http://schemas.microsoft.com/office/drawing/2014/main" id="{1439027F-5914-4147-88DF-2F54171EB0A2}"/>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8" name="Freeform 161">
              <a:extLst>
                <a:ext uri="{FF2B5EF4-FFF2-40B4-BE49-F238E27FC236}">
                  <a16:creationId xmlns:a16="http://schemas.microsoft.com/office/drawing/2014/main" id="{60540E70-C7BF-40F3-9840-525D3F58CBA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9" name="Freeform 162">
              <a:extLst>
                <a:ext uri="{FF2B5EF4-FFF2-40B4-BE49-F238E27FC236}">
                  <a16:creationId xmlns:a16="http://schemas.microsoft.com/office/drawing/2014/main" id="{515797A8-0F43-446F-A7A2-83EA2F0F49B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0" name="Freeform 163">
              <a:extLst>
                <a:ext uri="{FF2B5EF4-FFF2-40B4-BE49-F238E27FC236}">
                  <a16:creationId xmlns:a16="http://schemas.microsoft.com/office/drawing/2014/main" id="{30A29D99-6AA6-4548-A7B8-0718C7B1FB4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1" name="Group 128">
            <a:extLst>
              <a:ext uri="{FF2B5EF4-FFF2-40B4-BE49-F238E27FC236}">
                <a16:creationId xmlns:a16="http://schemas.microsoft.com/office/drawing/2014/main" id="{DA5A0160-EFF5-4080-9912-B567528C80A4}"/>
              </a:ext>
            </a:extLst>
          </p:cNvPr>
          <p:cNvGrpSpPr>
            <a:grpSpLocks noChangeAspect="1"/>
          </p:cNvGrpSpPr>
          <p:nvPr/>
        </p:nvGrpSpPr>
        <p:grpSpPr bwMode="auto">
          <a:xfrm>
            <a:off x="5670663" y="2866856"/>
            <a:ext cx="243479" cy="278727"/>
            <a:chOff x="1398" y="2998"/>
            <a:chExt cx="373" cy="427"/>
          </a:xfrm>
          <a:solidFill>
            <a:schemeClr val="tx1"/>
          </a:solidFill>
        </p:grpSpPr>
        <p:sp>
          <p:nvSpPr>
            <p:cNvPr id="82" name="Freeform 129">
              <a:extLst>
                <a:ext uri="{FF2B5EF4-FFF2-40B4-BE49-F238E27FC236}">
                  <a16:creationId xmlns:a16="http://schemas.microsoft.com/office/drawing/2014/main" id="{F4A965E1-524D-4475-AB13-480CA3F091CA}"/>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3" name="Freeform 130">
              <a:extLst>
                <a:ext uri="{FF2B5EF4-FFF2-40B4-BE49-F238E27FC236}">
                  <a16:creationId xmlns:a16="http://schemas.microsoft.com/office/drawing/2014/main" id="{F418DF7F-C0EB-47DB-BEF1-BFA48EF36EB9}"/>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4" name="Freeform 131">
              <a:extLst>
                <a:ext uri="{FF2B5EF4-FFF2-40B4-BE49-F238E27FC236}">
                  <a16:creationId xmlns:a16="http://schemas.microsoft.com/office/drawing/2014/main" id="{F17C3989-1CD0-4EDE-A9A4-31828BDBCF5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5" name="Freeform 132">
              <a:extLst>
                <a:ext uri="{FF2B5EF4-FFF2-40B4-BE49-F238E27FC236}">
                  <a16:creationId xmlns:a16="http://schemas.microsoft.com/office/drawing/2014/main" id="{8F6B955A-AB1E-4474-A3ED-0133231EDAB6}"/>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6" name="Freeform 133">
              <a:extLst>
                <a:ext uri="{FF2B5EF4-FFF2-40B4-BE49-F238E27FC236}">
                  <a16:creationId xmlns:a16="http://schemas.microsoft.com/office/drawing/2014/main" id="{BB6F1A7D-7F57-4871-96D1-718BB2D9ABAD}"/>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34">
              <a:extLst>
                <a:ext uri="{FF2B5EF4-FFF2-40B4-BE49-F238E27FC236}">
                  <a16:creationId xmlns:a16="http://schemas.microsoft.com/office/drawing/2014/main" id="{404F2A3E-031B-406A-91C9-B900BD5253E8}"/>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35">
              <a:extLst>
                <a:ext uri="{FF2B5EF4-FFF2-40B4-BE49-F238E27FC236}">
                  <a16:creationId xmlns:a16="http://schemas.microsoft.com/office/drawing/2014/main" id="{0901CFAF-561E-478C-BF6E-7EDC4E2649D9}"/>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36">
              <a:extLst>
                <a:ext uri="{FF2B5EF4-FFF2-40B4-BE49-F238E27FC236}">
                  <a16:creationId xmlns:a16="http://schemas.microsoft.com/office/drawing/2014/main" id="{CE42E0DC-CC09-4487-AD27-020E7F864DD6}"/>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0" name="Freeform 137">
              <a:extLst>
                <a:ext uri="{FF2B5EF4-FFF2-40B4-BE49-F238E27FC236}">
                  <a16:creationId xmlns:a16="http://schemas.microsoft.com/office/drawing/2014/main" id="{36453E86-8DB6-4D4B-A287-3D20D56B2137}"/>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1" name="Freeform 138">
              <a:extLst>
                <a:ext uri="{FF2B5EF4-FFF2-40B4-BE49-F238E27FC236}">
                  <a16:creationId xmlns:a16="http://schemas.microsoft.com/office/drawing/2014/main" id="{F902AF33-83F3-41FB-9BD6-6796E330F5D7}"/>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2" name="Freeform 139">
              <a:extLst>
                <a:ext uri="{FF2B5EF4-FFF2-40B4-BE49-F238E27FC236}">
                  <a16:creationId xmlns:a16="http://schemas.microsoft.com/office/drawing/2014/main" id="{4DEC72DA-4FEF-427A-ADE5-F1862450E8AB}"/>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3" name="Freeform 140">
              <a:extLst>
                <a:ext uri="{FF2B5EF4-FFF2-40B4-BE49-F238E27FC236}">
                  <a16:creationId xmlns:a16="http://schemas.microsoft.com/office/drawing/2014/main" id="{F4ECFB58-F409-46F0-A247-8A909B0D4245}"/>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94" name="Group 26">
            <a:extLst>
              <a:ext uri="{FF2B5EF4-FFF2-40B4-BE49-F238E27FC236}">
                <a16:creationId xmlns:a16="http://schemas.microsoft.com/office/drawing/2014/main" id="{9B5E3FBB-7FF4-495C-8813-7244392D36FB}"/>
              </a:ext>
            </a:extLst>
          </p:cNvPr>
          <p:cNvGrpSpPr>
            <a:grpSpLocks noChangeAspect="1"/>
          </p:cNvGrpSpPr>
          <p:nvPr/>
        </p:nvGrpSpPr>
        <p:grpSpPr bwMode="auto">
          <a:xfrm>
            <a:off x="11629753" y="1163873"/>
            <a:ext cx="300530" cy="301237"/>
            <a:chOff x="4482" y="444"/>
            <a:chExt cx="425" cy="426"/>
          </a:xfrm>
          <a:solidFill>
            <a:schemeClr val="tx1"/>
          </a:solidFill>
        </p:grpSpPr>
        <p:sp>
          <p:nvSpPr>
            <p:cNvPr id="95" name="Freeform 27">
              <a:extLst>
                <a:ext uri="{FF2B5EF4-FFF2-40B4-BE49-F238E27FC236}">
                  <a16:creationId xmlns:a16="http://schemas.microsoft.com/office/drawing/2014/main" id="{748360DD-E1D4-4DFC-B661-847AC320EFC3}"/>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6" name="Freeform 28">
              <a:extLst>
                <a:ext uri="{FF2B5EF4-FFF2-40B4-BE49-F238E27FC236}">
                  <a16:creationId xmlns:a16="http://schemas.microsoft.com/office/drawing/2014/main" id="{FC522BF2-5462-4373-BF0C-357EB5638ECD}"/>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7" name="Freeform 29">
              <a:extLst>
                <a:ext uri="{FF2B5EF4-FFF2-40B4-BE49-F238E27FC236}">
                  <a16:creationId xmlns:a16="http://schemas.microsoft.com/office/drawing/2014/main" id="{294A875D-8FB1-4A62-B8C0-759BD9097893}"/>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8" name="Freeform 30">
              <a:extLst>
                <a:ext uri="{FF2B5EF4-FFF2-40B4-BE49-F238E27FC236}">
                  <a16:creationId xmlns:a16="http://schemas.microsoft.com/office/drawing/2014/main" id="{98EEB83C-F0A5-48C0-B631-B7404FAD8F9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9" name="Freeform 31">
              <a:extLst>
                <a:ext uri="{FF2B5EF4-FFF2-40B4-BE49-F238E27FC236}">
                  <a16:creationId xmlns:a16="http://schemas.microsoft.com/office/drawing/2014/main" id="{20BE02E0-6AE8-45CB-AC08-4732915D3FFB}"/>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0" name="Rectangle 32">
              <a:extLst>
                <a:ext uri="{FF2B5EF4-FFF2-40B4-BE49-F238E27FC236}">
                  <a16:creationId xmlns:a16="http://schemas.microsoft.com/office/drawing/2014/main" id="{8B69A763-3764-4AF5-8B85-4FF32A761357}"/>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1" name="Rectangle 33">
              <a:extLst>
                <a:ext uri="{FF2B5EF4-FFF2-40B4-BE49-F238E27FC236}">
                  <a16:creationId xmlns:a16="http://schemas.microsoft.com/office/drawing/2014/main" id="{1DB8A74E-CF57-4B9C-8910-24AA395C14AC}"/>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Freeform 34">
              <a:extLst>
                <a:ext uri="{FF2B5EF4-FFF2-40B4-BE49-F238E27FC236}">
                  <a16:creationId xmlns:a16="http://schemas.microsoft.com/office/drawing/2014/main" id="{1498B9C8-C531-46E9-9EB6-0028F8B9E0DE}"/>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3" name="Freeform 35">
              <a:extLst>
                <a:ext uri="{FF2B5EF4-FFF2-40B4-BE49-F238E27FC236}">
                  <a16:creationId xmlns:a16="http://schemas.microsoft.com/office/drawing/2014/main" id="{5BBD86A2-A51F-4762-8E6D-357D925F797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4" name="Freeform 36">
              <a:extLst>
                <a:ext uri="{FF2B5EF4-FFF2-40B4-BE49-F238E27FC236}">
                  <a16:creationId xmlns:a16="http://schemas.microsoft.com/office/drawing/2014/main" id="{967961A5-DA58-4EF5-B812-6CEB3EB14067}"/>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5" name="Freeform 37">
              <a:extLst>
                <a:ext uri="{FF2B5EF4-FFF2-40B4-BE49-F238E27FC236}">
                  <a16:creationId xmlns:a16="http://schemas.microsoft.com/office/drawing/2014/main" id="{DA081920-C0D1-4EC2-90ED-2461830A86C6}"/>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58" name="Group 81">
            <a:extLst>
              <a:ext uri="{FF2B5EF4-FFF2-40B4-BE49-F238E27FC236}">
                <a16:creationId xmlns:a16="http://schemas.microsoft.com/office/drawing/2014/main" id="{0361F021-52E4-2040-0D30-FF3799D2173E}"/>
              </a:ext>
            </a:extLst>
          </p:cNvPr>
          <p:cNvGrpSpPr>
            <a:grpSpLocks noChangeAspect="1"/>
          </p:cNvGrpSpPr>
          <p:nvPr/>
        </p:nvGrpSpPr>
        <p:grpSpPr bwMode="auto">
          <a:xfrm>
            <a:off x="11252881" y="3752111"/>
            <a:ext cx="275750" cy="276396"/>
            <a:chOff x="2400" y="1718"/>
            <a:chExt cx="427" cy="428"/>
          </a:xfrm>
          <a:solidFill>
            <a:schemeClr val="tx1"/>
          </a:solidFill>
        </p:grpSpPr>
        <p:sp>
          <p:nvSpPr>
            <p:cNvPr id="59" name="Freeform 82">
              <a:extLst>
                <a:ext uri="{FF2B5EF4-FFF2-40B4-BE49-F238E27FC236}">
                  <a16:creationId xmlns:a16="http://schemas.microsoft.com/office/drawing/2014/main" id="{EAC65A31-BB50-9874-9179-E54D2D941E87}"/>
                </a:ext>
              </a:extLst>
            </p:cNvPr>
            <p:cNvSpPr>
              <a:spLocks/>
            </p:cNvSpPr>
            <p:nvPr/>
          </p:nvSpPr>
          <p:spPr bwMode="auto">
            <a:xfrm>
              <a:off x="2400" y="1844"/>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5" name="Freeform 83">
              <a:extLst>
                <a:ext uri="{FF2B5EF4-FFF2-40B4-BE49-F238E27FC236}">
                  <a16:creationId xmlns:a16="http://schemas.microsoft.com/office/drawing/2014/main" id="{5F12D65A-9FE2-5D26-85A3-B37ECC101417}"/>
                </a:ext>
              </a:extLst>
            </p:cNvPr>
            <p:cNvSpPr>
              <a:spLocks noEditPoints="1"/>
            </p:cNvSpPr>
            <p:nvPr/>
          </p:nvSpPr>
          <p:spPr bwMode="auto">
            <a:xfrm>
              <a:off x="2400" y="1719"/>
              <a:ext cx="427" cy="427"/>
            </a:xfrm>
            <a:custGeom>
              <a:avLst/>
              <a:gdLst>
                <a:gd name="T0" fmla="*/ 144 w 288"/>
                <a:gd name="T1" fmla="*/ 288 h 288"/>
                <a:gd name="T2" fmla="*/ 139 w 288"/>
                <a:gd name="T3" fmla="*/ 285 h 288"/>
                <a:gd name="T4" fmla="*/ 1 w 288"/>
                <a:gd name="T5" fmla="*/ 93 h 288"/>
                <a:gd name="T6" fmla="*/ 1 w 288"/>
                <a:gd name="T7" fmla="*/ 86 h 288"/>
                <a:gd name="T8" fmla="*/ 61 w 288"/>
                <a:gd name="T9" fmla="*/ 2 h 288"/>
                <a:gd name="T10" fmla="*/ 66 w 288"/>
                <a:gd name="T11" fmla="*/ 0 h 288"/>
                <a:gd name="T12" fmla="*/ 222 w 288"/>
                <a:gd name="T13" fmla="*/ 0 h 288"/>
                <a:gd name="T14" fmla="*/ 227 w 288"/>
                <a:gd name="T15" fmla="*/ 2 h 288"/>
                <a:gd name="T16" fmla="*/ 287 w 288"/>
                <a:gd name="T17" fmla="*/ 86 h 288"/>
                <a:gd name="T18" fmla="*/ 287 w 288"/>
                <a:gd name="T19" fmla="*/ 93 h 288"/>
                <a:gd name="T20" fmla="*/ 149 w 288"/>
                <a:gd name="T21" fmla="*/ 285 h 288"/>
                <a:gd name="T22" fmla="*/ 144 w 288"/>
                <a:gd name="T23" fmla="*/ 288 h 288"/>
                <a:gd name="T24" fmla="*/ 13 w 288"/>
                <a:gd name="T25" fmla="*/ 90 h 288"/>
                <a:gd name="T26" fmla="*/ 144 w 288"/>
                <a:gd name="T27" fmla="*/ 272 h 288"/>
                <a:gd name="T28" fmla="*/ 275 w 288"/>
                <a:gd name="T29" fmla="*/ 90 h 288"/>
                <a:gd name="T30" fmla="*/ 219 w 288"/>
                <a:gd name="T31" fmla="*/ 12 h 288"/>
                <a:gd name="T32" fmla="*/ 69 w 288"/>
                <a:gd name="T33" fmla="*/ 12 h 288"/>
                <a:gd name="T34" fmla="*/ 13 w 288"/>
                <a:gd name="T35" fmla="*/ 9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288"/>
                  </a:moveTo>
                  <a:cubicBezTo>
                    <a:pt x="142" y="288"/>
                    <a:pt x="140" y="287"/>
                    <a:pt x="139" y="285"/>
                  </a:cubicBezTo>
                  <a:cubicBezTo>
                    <a:pt x="1" y="93"/>
                    <a:pt x="1" y="93"/>
                    <a:pt x="1" y="93"/>
                  </a:cubicBezTo>
                  <a:cubicBezTo>
                    <a:pt x="0" y="91"/>
                    <a:pt x="0" y="88"/>
                    <a:pt x="1" y="86"/>
                  </a:cubicBezTo>
                  <a:cubicBezTo>
                    <a:pt x="61" y="2"/>
                    <a:pt x="61" y="2"/>
                    <a:pt x="61" y="2"/>
                  </a:cubicBezTo>
                  <a:cubicBezTo>
                    <a:pt x="62" y="1"/>
                    <a:pt x="64" y="0"/>
                    <a:pt x="66" y="0"/>
                  </a:cubicBezTo>
                  <a:cubicBezTo>
                    <a:pt x="222" y="0"/>
                    <a:pt x="222" y="0"/>
                    <a:pt x="222" y="0"/>
                  </a:cubicBezTo>
                  <a:cubicBezTo>
                    <a:pt x="224" y="0"/>
                    <a:pt x="226" y="1"/>
                    <a:pt x="227" y="2"/>
                  </a:cubicBezTo>
                  <a:cubicBezTo>
                    <a:pt x="287" y="86"/>
                    <a:pt x="287" y="86"/>
                    <a:pt x="287" y="86"/>
                  </a:cubicBezTo>
                  <a:cubicBezTo>
                    <a:pt x="288" y="88"/>
                    <a:pt x="288" y="91"/>
                    <a:pt x="287" y="93"/>
                  </a:cubicBezTo>
                  <a:cubicBezTo>
                    <a:pt x="149" y="285"/>
                    <a:pt x="149" y="285"/>
                    <a:pt x="149" y="285"/>
                  </a:cubicBezTo>
                  <a:cubicBezTo>
                    <a:pt x="148" y="287"/>
                    <a:pt x="146" y="288"/>
                    <a:pt x="144" y="288"/>
                  </a:cubicBezTo>
                  <a:close/>
                  <a:moveTo>
                    <a:pt x="13" y="90"/>
                  </a:moveTo>
                  <a:cubicBezTo>
                    <a:pt x="144" y="272"/>
                    <a:pt x="144" y="272"/>
                    <a:pt x="144" y="272"/>
                  </a:cubicBezTo>
                  <a:cubicBezTo>
                    <a:pt x="275" y="90"/>
                    <a:pt x="275" y="90"/>
                    <a:pt x="275" y="90"/>
                  </a:cubicBezTo>
                  <a:cubicBezTo>
                    <a:pt x="219" y="12"/>
                    <a:pt x="219" y="12"/>
                    <a:pt x="219" y="12"/>
                  </a:cubicBezTo>
                  <a:cubicBezTo>
                    <a:pt x="69" y="12"/>
                    <a:pt x="69" y="12"/>
                    <a:pt x="69" y="12"/>
                  </a:cubicBez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Freeform 84">
              <a:extLst>
                <a:ext uri="{FF2B5EF4-FFF2-40B4-BE49-F238E27FC236}">
                  <a16:creationId xmlns:a16="http://schemas.microsoft.com/office/drawing/2014/main" id="{2F3EDB5F-157F-9937-E6ED-B9060F184B47}"/>
                </a:ext>
              </a:extLst>
            </p:cNvPr>
            <p:cNvSpPr>
              <a:spLocks noEditPoints="1"/>
            </p:cNvSpPr>
            <p:nvPr/>
          </p:nvSpPr>
          <p:spPr bwMode="auto">
            <a:xfrm>
              <a:off x="2525" y="1718"/>
              <a:ext cx="177" cy="428"/>
            </a:xfrm>
            <a:custGeom>
              <a:avLst/>
              <a:gdLst>
                <a:gd name="T0" fmla="*/ 60 w 120"/>
                <a:gd name="T1" fmla="*/ 289 h 289"/>
                <a:gd name="T2" fmla="*/ 54 w 120"/>
                <a:gd name="T3" fmla="*/ 284 h 289"/>
                <a:gd name="T4" fmla="*/ 0 w 120"/>
                <a:gd name="T5" fmla="*/ 92 h 289"/>
                <a:gd name="T6" fmla="*/ 1 w 120"/>
                <a:gd name="T7" fmla="*/ 88 h 289"/>
                <a:gd name="T8" fmla="*/ 55 w 120"/>
                <a:gd name="T9" fmla="*/ 4 h 289"/>
                <a:gd name="T10" fmla="*/ 65 w 120"/>
                <a:gd name="T11" fmla="*/ 4 h 289"/>
                <a:gd name="T12" fmla="*/ 119 w 120"/>
                <a:gd name="T13" fmla="*/ 88 h 289"/>
                <a:gd name="T14" fmla="*/ 120 w 120"/>
                <a:gd name="T15" fmla="*/ 92 h 289"/>
                <a:gd name="T16" fmla="*/ 66 w 120"/>
                <a:gd name="T17" fmla="*/ 284 h 289"/>
                <a:gd name="T18" fmla="*/ 60 w 120"/>
                <a:gd name="T19" fmla="*/ 289 h 289"/>
                <a:gd name="T20" fmla="*/ 13 w 120"/>
                <a:gd name="T21" fmla="*/ 92 h 289"/>
                <a:gd name="T22" fmla="*/ 60 w 120"/>
                <a:gd name="T23" fmla="*/ 261 h 289"/>
                <a:gd name="T24" fmla="*/ 108 w 120"/>
                <a:gd name="T25" fmla="*/ 92 h 289"/>
                <a:gd name="T26" fmla="*/ 60 w 120"/>
                <a:gd name="T27" fmla="*/ 18 h 289"/>
                <a:gd name="T28" fmla="*/ 13 w 120"/>
                <a:gd name="T29"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289">
                  <a:moveTo>
                    <a:pt x="60" y="289"/>
                  </a:moveTo>
                  <a:cubicBezTo>
                    <a:pt x="57" y="289"/>
                    <a:pt x="55" y="287"/>
                    <a:pt x="54" y="284"/>
                  </a:cubicBezTo>
                  <a:cubicBezTo>
                    <a:pt x="0" y="92"/>
                    <a:pt x="0" y="92"/>
                    <a:pt x="0" y="92"/>
                  </a:cubicBezTo>
                  <a:cubicBezTo>
                    <a:pt x="0" y="91"/>
                    <a:pt x="0" y="89"/>
                    <a:pt x="1" y="88"/>
                  </a:cubicBezTo>
                  <a:cubicBezTo>
                    <a:pt x="55" y="4"/>
                    <a:pt x="55" y="4"/>
                    <a:pt x="55" y="4"/>
                  </a:cubicBezTo>
                  <a:cubicBezTo>
                    <a:pt x="57" y="0"/>
                    <a:pt x="63" y="0"/>
                    <a:pt x="65" y="4"/>
                  </a:cubicBezTo>
                  <a:cubicBezTo>
                    <a:pt x="119" y="88"/>
                    <a:pt x="119" y="88"/>
                    <a:pt x="119" y="88"/>
                  </a:cubicBezTo>
                  <a:cubicBezTo>
                    <a:pt x="120" y="89"/>
                    <a:pt x="120" y="91"/>
                    <a:pt x="120" y="92"/>
                  </a:cubicBezTo>
                  <a:cubicBezTo>
                    <a:pt x="66" y="284"/>
                    <a:pt x="66" y="284"/>
                    <a:pt x="66" y="284"/>
                  </a:cubicBezTo>
                  <a:cubicBezTo>
                    <a:pt x="65" y="287"/>
                    <a:pt x="63" y="289"/>
                    <a:pt x="60" y="289"/>
                  </a:cubicBezTo>
                  <a:close/>
                  <a:moveTo>
                    <a:pt x="13" y="92"/>
                  </a:moveTo>
                  <a:cubicBezTo>
                    <a:pt x="60" y="261"/>
                    <a:pt x="60" y="261"/>
                    <a:pt x="60" y="261"/>
                  </a:cubicBezTo>
                  <a:cubicBezTo>
                    <a:pt x="108" y="92"/>
                    <a:pt x="108" y="92"/>
                    <a:pt x="108" y="92"/>
                  </a:cubicBezTo>
                  <a:cubicBezTo>
                    <a:pt x="60" y="18"/>
                    <a:pt x="60" y="18"/>
                    <a:pt x="60" y="18"/>
                  </a:cubicBezTo>
                  <a:lnTo>
                    <a:pt x="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2" name="Freeform 85">
              <a:extLst>
                <a:ext uri="{FF2B5EF4-FFF2-40B4-BE49-F238E27FC236}">
                  <a16:creationId xmlns:a16="http://schemas.microsoft.com/office/drawing/2014/main" id="{12A16487-9325-1930-C52D-E263A51A9AAF}"/>
                </a:ext>
              </a:extLst>
            </p:cNvPr>
            <p:cNvSpPr>
              <a:spLocks/>
            </p:cNvSpPr>
            <p:nvPr/>
          </p:nvSpPr>
          <p:spPr bwMode="auto">
            <a:xfrm>
              <a:off x="2488" y="1718"/>
              <a:ext cx="56" cy="143"/>
            </a:xfrm>
            <a:custGeom>
              <a:avLst/>
              <a:gdLst>
                <a:gd name="T0" fmla="*/ 31 w 38"/>
                <a:gd name="T1" fmla="*/ 97 h 97"/>
                <a:gd name="T2" fmla="*/ 25 w 38"/>
                <a:gd name="T3" fmla="*/ 92 h 97"/>
                <a:gd name="T4" fmla="*/ 1 w 38"/>
                <a:gd name="T5" fmla="*/ 8 h 97"/>
                <a:gd name="T6" fmla="*/ 5 w 38"/>
                <a:gd name="T7" fmla="*/ 1 h 97"/>
                <a:gd name="T8" fmla="*/ 13 w 38"/>
                <a:gd name="T9" fmla="*/ 5 h 97"/>
                <a:gd name="T10" fmla="*/ 37 w 38"/>
                <a:gd name="T11" fmla="*/ 89 h 97"/>
                <a:gd name="T12" fmla="*/ 33 w 38"/>
                <a:gd name="T13" fmla="*/ 97 h 97"/>
                <a:gd name="T14" fmla="*/ 31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31" y="97"/>
                  </a:moveTo>
                  <a:cubicBezTo>
                    <a:pt x="28" y="97"/>
                    <a:pt x="26" y="95"/>
                    <a:pt x="25" y="92"/>
                  </a:cubicBezTo>
                  <a:cubicBezTo>
                    <a:pt x="1" y="8"/>
                    <a:pt x="1" y="8"/>
                    <a:pt x="1" y="8"/>
                  </a:cubicBezTo>
                  <a:cubicBezTo>
                    <a:pt x="0" y="5"/>
                    <a:pt x="2" y="2"/>
                    <a:pt x="5" y="1"/>
                  </a:cubicBezTo>
                  <a:cubicBezTo>
                    <a:pt x="9" y="0"/>
                    <a:pt x="12" y="2"/>
                    <a:pt x="13" y="5"/>
                  </a:cubicBezTo>
                  <a:cubicBezTo>
                    <a:pt x="37" y="89"/>
                    <a:pt x="37" y="89"/>
                    <a:pt x="37" y="89"/>
                  </a:cubicBezTo>
                  <a:cubicBezTo>
                    <a:pt x="38" y="92"/>
                    <a:pt x="36" y="96"/>
                    <a:pt x="33" y="97"/>
                  </a:cubicBezTo>
                  <a:cubicBezTo>
                    <a:pt x="32" y="97"/>
                    <a:pt x="32" y="97"/>
                    <a:pt x="3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3" name="Freeform 86">
              <a:extLst>
                <a:ext uri="{FF2B5EF4-FFF2-40B4-BE49-F238E27FC236}">
                  <a16:creationId xmlns:a16="http://schemas.microsoft.com/office/drawing/2014/main" id="{605BCEB5-C3C5-31DE-2507-7B1E75872543}"/>
                </a:ext>
              </a:extLst>
            </p:cNvPr>
            <p:cNvSpPr>
              <a:spLocks/>
            </p:cNvSpPr>
            <p:nvPr/>
          </p:nvSpPr>
          <p:spPr bwMode="auto">
            <a:xfrm>
              <a:off x="2683" y="1718"/>
              <a:ext cx="56" cy="143"/>
            </a:xfrm>
            <a:custGeom>
              <a:avLst/>
              <a:gdLst>
                <a:gd name="T0" fmla="*/ 7 w 38"/>
                <a:gd name="T1" fmla="*/ 97 h 97"/>
                <a:gd name="T2" fmla="*/ 5 w 38"/>
                <a:gd name="T3" fmla="*/ 97 h 97"/>
                <a:gd name="T4" fmla="*/ 1 w 38"/>
                <a:gd name="T5" fmla="*/ 89 h 97"/>
                <a:gd name="T6" fmla="*/ 25 w 38"/>
                <a:gd name="T7" fmla="*/ 5 h 97"/>
                <a:gd name="T8" fmla="*/ 33 w 38"/>
                <a:gd name="T9" fmla="*/ 1 h 97"/>
                <a:gd name="T10" fmla="*/ 37 w 38"/>
                <a:gd name="T11" fmla="*/ 8 h 97"/>
                <a:gd name="T12" fmla="*/ 13 w 38"/>
                <a:gd name="T13" fmla="*/ 92 h 97"/>
                <a:gd name="T14" fmla="*/ 7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7" y="97"/>
                  </a:moveTo>
                  <a:cubicBezTo>
                    <a:pt x="6" y="97"/>
                    <a:pt x="6" y="97"/>
                    <a:pt x="5" y="97"/>
                  </a:cubicBezTo>
                  <a:cubicBezTo>
                    <a:pt x="2" y="96"/>
                    <a:pt x="0" y="92"/>
                    <a:pt x="1" y="89"/>
                  </a:cubicBezTo>
                  <a:cubicBezTo>
                    <a:pt x="25" y="5"/>
                    <a:pt x="25" y="5"/>
                    <a:pt x="25" y="5"/>
                  </a:cubicBezTo>
                  <a:cubicBezTo>
                    <a:pt x="26" y="2"/>
                    <a:pt x="30" y="0"/>
                    <a:pt x="33" y="1"/>
                  </a:cubicBezTo>
                  <a:cubicBezTo>
                    <a:pt x="36" y="2"/>
                    <a:pt x="38" y="5"/>
                    <a:pt x="37" y="8"/>
                  </a:cubicBezTo>
                  <a:cubicBezTo>
                    <a:pt x="13" y="92"/>
                    <a:pt x="13" y="92"/>
                    <a:pt x="13" y="92"/>
                  </a:cubicBezTo>
                  <a:cubicBezTo>
                    <a:pt x="12" y="95"/>
                    <a:pt x="10"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06" name="Rectangle 105">
            <a:extLst>
              <a:ext uri="{FF2B5EF4-FFF2-40B4-BE49-F238E27FC236}">
                <a16:creationId xmlns:a16="http://schemas.microsoft.com/office/drawing/2014/main" id="{980CE949-B4C1-4EC6-AB30-BAB6ECB36A54}"/>
              </a:ext>
            </a:extLst>
          </p:cNvPr>
          <p:cNvSpPr/>
          <p:nvPr/>
        </p:nvSpPr>
        <p:spPr>
          <a:xfrm>
            <a:off x="170566" y="1606278"/>
            <a:ext cx="5449265" cy="1172509"/>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Client is an Anglo-Australian multinational and the world's second-largest metals and mining corporation, producing iron ore, copper, diamonds, gold and uranium.</a:t>
            </a:r>
          </a:p>
          <a:p>
            <a:pPr marL="0" marR="0" lvl="0" indent="0" algn="l" defTabSz="914400" rtl="0" eaLnBrk="1" fontAlgn="auto" latinLnBrk="0" hangingPunct="1">
              <a:lnSpc>
                <a:spcPct val="100000"/>
              </a:lnSpc>
              <a:spcBef>
                <a:spcPts val="100"/>
              </a:spcBef>
              <a:spcAft>
                <a:spcPts val="1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raphik"/>
                <a:ea typeface="+mn-ea"/>
                <a:cs typeface="+mn-cs"/>
              </a:rPr>
              <a:t>REVENUE</a:t>
            </a:r>
            <a:r>
              <a:rPr kumimoji="0" lang="en-US" sz="1200" b="1" i="0" u="none" strike="noStrike" kern="1200" cap="none" spc="0" normalizeH="0" baseline="0" noProof="0" dirty="0">
                <a:ln>
                  <a:noFill/>
                </a:ln>
                <a:solidFill>
                  <a:srgbClr val="A918FE"/>
                </a:solidFill>
                <a:effectLst/>
                <a:uLnTx/>
                <a:uFillTx/>
                <a:latin typeface="Graphik"/>
                <a:ea typeface="+mn-ea"/>
                <a:cs typeface="+mn-cs"/>
              </a:rPr>
              <a:t>: $63.495 BILLION</a:t>
            </a: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raphik"/>
                <a:ea typeface="+mn-ea"/>
                <a:cs typeface="+mn-cs"/>
              </a:rPr>
              <a:t>EMPLOYEES: 45,000</a:t>
            </a:r>
          </a:p>
        </p:txBody>
      </p:sp>
      <p:sp>
        <p:nvSpPr>
          <p:cNvPr id="108" name="Rectangle 107">
            <a:extLst>
              <a:ext uri="{FF2B5EF4-FFF2-40B4-BE49-F238E27FC236}">
                <a16:creationId xmlns:a16="http://schemas.microsoft.com/office/drawing/2014/main" id="{7C951EA1-8FAC-445F-BE3B-211423B533AE}"/>
              </a:ext>
            </a:extLst>
          </p:cNvPr>
          <p:cNvSpPr/>
          <p:nvPr/>
        </p:nvSpPr>
        <p:spPr>
          <a:xfrm>
            <a:off x="6341188" y="1515260"/>
            <a:ext cx="5680246" cy="2087515"/>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1" indent="-171450" algn="just" defTabSz="914400" rtl="0" eaLnBrk="0" fontAlgn="auto" latinLnBrk="0" hangingPunct="0">
              <a:lnSpc>
                <a:spcPct val="100000"/>
              </a:lnSpc>
              <a:spcBef>
                <a:spcPts val="200"/>
              </a:spcBef>
              <a:spcAft>
                <a:spcPts val="200"/>
              </a:spcAft>
              <a:buClr>
                <a:srgbClr val="000000"/>
              </a:buClr>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In 2006, Client acquired 9.9 per cent stake in Ivanhoe Mines of </a:t>
            </a:r>
            <a:r>
              <a:rPr kumimoji="0" lang="en-US"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Canada, to jointly develop the copper-gold resource in Mongolia's </a:t>
            </a:r>
            <a:r>
              <a:rPr kumimoji="0" lang="en-US" altLang="zh-HK"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With plans to begin production in August 2012 and reach </a:t>
            </a:r>
            <a:r>
              <a:rPr kumimoji="0" lang="en-US"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full production in 2018. </a:t>
            </a:r>
          </a:p>
          <a:p>
            <a:pPr marL="171450" marR="0" lvl="1" indent="-171450" algn="just" defTabSz="914400" rtl="0" eaLnBrk="0" fontAlgn="auto" latinLnBrk="0" hangingPunct="0">
              <a:lnSpc>
                <a:spcPts val="1200"/>
              </a:lnSpc>
              <a:spcBef>
                <a:spcPts val="200"/>
              </a:spcBef>
              <a:spcAft>
                <a:spcPts val="200"/>
              </a:spcAft>
              <a:buClr>
                <a:srgbClr val="000000"/>
              </a:buClr>
              <a:buSzTx/>
              <a:buFont typeface="Arial" panose="020B0604020202020204" pitchFamily="34" charset="0"/>
              <a:buChar char="•"/>
              <a:tabLst/>
              <a:defRPr/>
            </a:pPr>
            <a:r>
              <a:rPr kumimoji="0" lang="en-US" altLang="zh-HK"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Considering the enormity of work/machinery present on site client needs support devising </a:t>
            </a:r>
            <a:r>
              <a:rPr kumimoji="0" lang="en-US" altLang="zh-HK" sz="1200" b="1" i="0" u="none" strike="noStrike" kern="1200" cap="none" spc="0" normalizeH="0" baseline="0" noProof="0">
                <a:ln>
                  <a:noFill/>
                </a:ln>
                <a:solidFill>
                  <a:prstClr val="black"/>
                </a:solidFill>
                <a:effectLst/>
                <a:uLnTx/>
                <a:uFillTx/>
                <a:latin typeface="Graphik"/>
                <a:ea typeface="ＭＳ Ｐゴシック" pitchFamily="34" charset="-128"/>
                <a:cs typeface="Arial" charset="0"/>
              </a:rPr>
              <a:t>operation &amp; maintenance procedure</a:t>
            </a:r>
            <a:r>
              <a:rPr kumimoji="0" lang="en-US" altLang="zh-HK"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 for the mine. Since majority of the SMEs were engaged in the commissioning activities and the second line of workforce was Mongolian nationals with little experience in either operation / maintenance of the mine, it was a challenge to develop these procedures with optimal use of SMEs, local and vendor support.</a:t>
            </a:r>
            <a:endParaRPr kumimoji="0" lang="en-US"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endParaRPr>
          </a:p>
        </p:txBody>
      </p:sp>
      <p:sp>
        <p:nvSpPr>
          <p:cNvPr id="109" name="Rectangle 108">
            <a:extLst>
              <a:ext uri="{FF2B5EF4-FFF2-40B4-BE49-F238E27FC236}">
                <a16:creationId xmlns:a16="http://schemas.microsoft.com/office/drawing/2014/main" id="{250ADB68-3DD5-49E5-80E9-695F4CFDCC50}"/>
              </a:ext>
            </a:extLst>
          </p:cNvPr>
          <p:cNvSpPr/>
          <p:nvPr/>
        </p:nvSpPr>
        <p:spPr>
          <a:xfrm>
            <a:off x="6429751" y="4206332"/>
            <a:ext cx="5274956" cy="2425695"/>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just" defTabSz="914400" rtl="0" eaLnBrk="0" fontAlgn="auto" latinLnBrk="0" hangingPunct="0">
              <a:lnSpc>
                <a:spcPct val="100000"/>
              </a:lnSpc>
              <a:spcBef>
                <a:spcPts val="200"/>
              </a:spcBef>
              <a:spcAft>
                <a:spcPts val="20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Graphik"/>
                <a:ea typeface="ＭＳ Ｐゴシック" pitchFamily="34" charset="-128"/>
                <a:cs typeface="Arial" charset="0"/>
              </a:rPr>
              <a:t>Bringing in operational/ mining expertise to ensure development of </a:t>
            </a:r>
            <a:r>
              <a:rPr kumimoji="0" lang="en-US" sz="1200" b="1" i="0" u="none" strike="noStrike" kern="1200" cap="none" spc="0" normalizeH="0" baseline="0" noProof="0" dirty="0">
                <a:ln>
                  <a:noFill/>
                </a:ln>
                <a:solidFill>
                  <a:prstClr val="black"/>
                </a:solidFill>
                <a:effectLst/>
                <a:uLnTx/>
                <a:uFillTx/>
                <a:latin typeface="Graphik"/>
                <a:ea typeface="ＭＳ Ｐゴシック" pitchFamily="34" charset="-128"/>
                <a:cs typeface="Arial" charset="0"/>
              </a:rPr>
              <a:t>high-quality procedures </a:t>
            </a:r>
            <a:r>
              <a:rPr kumimoji="0" lang="en-US" sz="1200" b="0" i="0" u="none" strike="noStrike" kern="1200" cap="none" spc="0" normalizeH="0" baseline="0" noProof="0" dirty="0">
                <a:ln>
                  <a:noFill/>
                </a:ln>
                <a:solidFill>
                  <a:prstClr val="black"/>
                </a:solidFill>
                <a:effectLst/>
                <a:uLnTx/>
                <a:uFillTx/>
                <a:latin typeface="Graphik"/>
                <a:ea typeface="ＭＳ Ｐゴシック" pitchFamily="34" charset="-128"/>
                <a:cs typeface="Arial" charset="0"/>
              </a:rPr>
              <a:t>to enable client meet onsite safety standards. </a:t>
            </a:r>
          </a:p>
          <a:p>
            <a:pPr marL="171450" marR="0" lvl="0" indent="-171450" algn="just" defTabSz="914400" rtl="0" eaLnBrk="0" fontAlgn="auto" latinLnBrk="0" hangingPunct="0">
              <a:lnSpc>
                <a:spcPct val="100000"/>
              </a:lnSpc>
              <a:spcBef>
                <a:spcPts val="200"/>
              </a:spcBef>
              <a:spcAft>
                <a:spcPts val="200"/>
              </a:spcAft>
              <a:buClr>
                <a:srgbClr val="000000"/>
              </a:buClr>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Graphik"/>
              <a:ea typeface="ＭＳ Ｐゴシック" pitchFamily="34" charset="-128"/>
              <a:cs typeface="Arial" charset="0"/>
            </a:endParaRPr>
          </a:p>
          <a:p>
            <a:pPr marL="171450" marR="0" lvl="0" indent="-171450" algn="just" defTabSz="914400" rtl="0" eaLnBrk="0" fontAlgn="auto" latinLnBrk="0" hangingPunct="0">
              <a:lnSpc>
                <a:spcPct val="100000"/>
              </a:lnSpc>
              <a:spcBef>
                <a:spcPts val="200"/>
              </a:spcBef>
              <a:spcAft>
                <a:spcPts val="20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Graphik"/>
                <a:ea typeface="ＭＳ Ｐゴシック" pitchFamily="34" charset="-128"/>
                <a:cs typeface="Arial" charset="0"/>
              </a:rPr>
              <a:t>Developing documents in areas across Open pit, Underground, Coal Handling Plant, Concentrator etc. which are re-usable by client and easy to understand by Mongolian work force.</a:t>
            </a:r>
          </a:p>
          <a:p>
            <a:pPr marL="171450" marR="0" lvl="0" indent="-171450" algn="l" defTabSz="914400" rtl="0" eaLnBrk="0" fontAlgn="auto" latinLnBrk="0" hangingPunct="0">
              <a:lnSpc>
                <a:spcPct val="100000"/>
              </a:lnSpc>
              <a:spcBef>
                <a:spcPts val="600"/>
              </a:spcBef>
              <a:spcAft>
                <a:spcPts val="600"/>
              </a:spcAft>
              <a:buClrTx/>
              <a:buSzTx/>
              <a:buFont typeface="Arial" panose="020B0604020202020204" pitchFamily="34" charset="0"/>
              <a:buChar char="•"/>
              <a:tabLst/>
              <a:defRPr/>
            </a:pPr>
            <a:endParaRPr kumimoji="0" lang="en-US" altLang="zh-HK" sz="1200" b="0" i="0" u="none" strike="noStrike" kern="0" cap="none" spc="0" normalizeH="0" baseline="0" noProof="0" dirty="0">
              <a:ln>
                <a:noFill/>
              </a:ln>
              <a:solidFill>
                <a:srgbClr val="000000"/>
              </a:solidFill>
              <a:effectLst/>
              <a:uLnTx/>
              <a:uFillTx/>
              <a:latin typeface="Graphik"/>
              <a:ea typeface="+mn-ea"/>
              <a:cs typeface="Arial" pitchFamily="34" charset="0"/>
            </a:endParaRPr>
          </a:p>
        </p:txBody>
      </p:sp>
      <p:sp>
        <p:nvSpPr>
          <p:cNvPr id="110" name="Rectangle 109">
            <a:extLst>
              <a:ext uri="{FF2B5EF4-FFF2-40B4-BE49-F238E27FC236}">
                <a16:creationId xmlns:a16="http://schemas.microsoft.com/office/drawing/2014/main" id="{00BCD221-7A9A-475D-905F-7A92EC85EA15}"/>
              </a:ext>
            </a:extLst>
          </p:cNvPr>
          <p:cNvSpPr/>
          <p:nvPr/>
        </p:nvSpPr>
        <p:spPr>
          <a:xfrm>
            <a:off x="147781" y="3311150"/>
            <a:ext cx="5870388" cy="2298797"/>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4625" marR="0" lvl="0" indent="-174625" algn="just" defTabSz="914400" rtl="0" eaLnBrk="0" fontAlgn="auto" latinLnBrk="0" hangingPunct="0">
              <a:lnSpc>
                <a:spcPct val="100000"/>
              </a:lnSpc>
              <a:spcBef>
                <a:spcPts val="0"/>
              </a:spcBef>
              <a:spcAft>
                <a:spcPts val="600"/>
              </a:spcAft>
              <a:buClrTx/>
              <a:buSzTx/>
              <a:buFontTx/>
              <a:buChar char="•"/>
              <a:tabLst/>
              <a:defRPr/>
            </a:pP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Accenture developed a phased approach to identify key operations and maintenance tasks / Areas and than focused on business-critical tasks based on outcome of risk assessment workshop with the SMEs</a:t>
            </a:r>
          </a:p>
        </p:txBody>
      </p:sp>
      <p:sp>
        <p:nvSpPr>
          <p:cNvPr id="127" name="Arrow: Bent-Up 126">
            <a:extLst>
              <a:ext uri="{FF2B5EF4-FFF2-40B4-BE49-F238E27FC236}">
                <a16:creationId xmlns:a16="http://schemas.microsoft.com/office/drawing/2014/main" id="{B7DD9285-6606-435D-9CD8-14004BEF9C80}"/>
              </a:ext>
            </a:extLst>
          </p:cNvPr>
          <p:cNvSpPr/>
          <p:nvPr/>
        </p:nvSpPr>
        <p:spPr>
          <a:xfrm rot="5400000">
            <a:off x="1062523" y="4768992"/>
            <a:ext cx="692668" cy="788578"/>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128" name="Group 127">
            <a:extLst>
              <a:ext uri="{FF2B5EF4-FFF2-40B4-BE49-F238E27FC236}">
                <a16:creationId xmlns:a16="http://schemas.microsoft.com/office/drawing/2014/main" id="{9FB8E866-FF3E-4633-B6EF-85BE0D0399A6}"/>
              </a:ext>
            </a:extLst>
          </p:cNvPr>
          <p:cNvGrpSpPr/>
          <p:nvPr/>
        </p:nvGrpSpPr>
        <p:grpSpPr>
          <a:xfrm>
            <a:off x="879008" y="4001156"/>
            <a:ext cx="1166045" cy="816194"/>
            <a:chOff x="522019" y="15358"/>
            <a:chExt cx="1166045" cy="816194"/>
          </a:xfrm>
        </p:grpSpPr>
        <p:sp>
          <p:nvSpPr>
            <p:cNvPr id="145" name="Rectangle: Rounded Corners 144">
              <a:extLst>
                <a:ext uri="{FF2B5EF4-FFF2-40B4-BE49-F238E27FC236}">
                  <a16:creationId xmlns:a16="http://schemas.microsoft.com/office/drawing/2014/main" id="{DE10EC71-303D-4695-A926-B6E0EFBB5A7A}"/>
                </a:ext>
              </a:extLst>
            </p:cNvPr>
            <p:cNvSpPr/>
            <p:nvPr/>
          </p:nvSpPr>
          <p:spPr>
            <a:xfrm>
              <a:off x="522019" y="15358"/>
              <a:ext cx="1166045" cy="816194"/>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46" name="Rectangle: Rounded Corners 5">
              <a:extLst>
                <a:ext uri="{FF2B5EF4-FFF2-40B4-BE49-F238E27FC236}">
                  <a16:creationId xmlns:a16="http://schemas.microsoft.com/office/drawing/2014/main" id="{BF420C0D-4B5A-4997-970D-428811DDEFA5}"/>
                </a:ext>
              </a:extLst>
            </p:cNvPr>
            <p:cNvSpPr txBox="1"/>
            <p:nvPr/>
          </p:nvSpPr>
          <p:spPr>
            <a:xfrm>
              <a:off x="561869" y="55208"/>
              <a:ext cx="1086345" cy="7364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Graphik"/>
                  <a:ea typeface="+mn-ea"/>
                  <a:cs typeface="+mn-cs"/>
                </a:rPr>
                <a:t>RCM &amp; FMEA workshop</a:t>
              </a:r>
            </a:p>
          </p:txBody>
        </p:sp>
      </p:grpSp>
      <p:grpSp>
        <p:nvGrpSpPr>
          <p:cNvPr id="129" name="Group 128">
            <a:extLst>
              <a:ext uri="{FF2B5EF4-FFF2-40B4-BE49-F238E27FC236}">
                <a16:creationId xmlns:a16="http://schemas.microsoft.com/office/drawing/2014/main" id="{24E856BC-4F7B-488E-A826-F3B3229460B5}"/>
              </a:ext>
            </a:extLst>
          </p:cNvPr>
          <p:cNvGrpSpPr/>
          <p:nvPr/>
        </p:nvGrpSpPr>
        <p:grpSpPr>
          <a:xfrm>
            <a:off x="2120019" y="4061649"/>
            <a:ext cx="2246072" cy="677820"/>
            <a:chOff x="1763030" y="75851"/>
            <a:chExt cx="2246072" cy="677820"/>
          </a:xfrm>
        </p:grpSpPr>
        <p:sp>
          <p:nvSpPr>
            <p:cNvPr id="143" name="Rectangle 142">
              <a:extLst>
                <a:ext uri="{FF2B5EF4-FFF2-40B4-BE49-F238E27FC236}">
                  <a16:creationId xmlns:a16="http://schemas.microsoft.com/office/drawing/2014/main" id="{A13360E4-8E87-40A6-8BF8-ADBFEE86E674}"/>
                </a:ext>
              </a:extLst>
            </p:cNvPr>
            <p:cNvSpPr/>
            <p:nvPr/>
          </p:nvSpPr>
          <p:spPr>
            <a:xfrm>
              <a:off x="1763030" y="75851"/>
              <a:ext cx="2246072" cy="6596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4" name="TextBox 143">
              <a:extLst>
                <a:ext uri="{FF2B5EF4-FFF2-40B4-BE49-F238E27FC236}">
                  <a16:creationId xmlns:a16="http://schemas.microsoft.com/office/drawing/2014/main" id="{DCD97109-CD29-4904-BA4E-FDBFE62F47CC}"/>
                </a:ext>
              </a:extLst>
            </p:cNvPr>
            <p:cNvSpPr txBox="1"/>
            <p:nvPr/>
          </p:nvSpPr>
          <p:spPr>
            <a:xfrm>
              <a:off x="1763030" y="93987"/>
              <a:ext cx="2246072" cy="6596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171450" marR="0" lvl="1"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202122"/>
                  </a:solidFill>
                  <a:effectLst/>
                  <a:uLnTx/>
                  <a:uFillTx/>
                  <a:latin typeface="Graphik Black"/>
                  <a:ea typeface="+mn-ea"/>
                  <a:cs typeface="+mn-cs"/>
                </a:rPr>
                <a:t>To optimize PM</a:t>
              </a:r>
            </a:p>
          </p:txBody>
        </p:sp>
      </p:grpSp>
      <p:sp>
        <p:nvSpPr>
          <p:cNvPr id="130" name="Arrow: Bent-Up 129">
            <a:extLst>
              <a:ext uri="{FF2B5EF4-FFF2-40B4-BE49-F238E27FC236}">
                <a16:creationId xmlns:a16="http://schemas.microsoft.com/office/drawing/2014/main" id="{D3A7AD4E-71BC-49BA-A003-E5E1E7FAF85B}"/>
              </a:ext>
            </a:extLst>
          </p:cNvPr>
          <p:cNvSpPr/>
          <p:nvPr/>
        </p:nvSpPr>
        <p:spPr>
          <a:xfrm rot="5400000">
            <a:off x="2364819" y="5685848"/>
            <a:ext cx="692668" cy="788578"/>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131" name="Group 130">
            <a:extLst>
              <a:ext uri="{FF2B5EF4-FFF2-40B4-BE49-F238E27FC236}">
                <a16:creationId xmlns:a16="http://schemas.microsoft.com/office/drawing/2014/main" id="{8F655C75-D26F-40C8-8C14-885BCB29FFB4}"/>
              </a:ext>
            </a:extLst>
          </p:cNvPr>
          <p:cNvGrpSpPr/>
          <p:nvPr/>
        </p:nvGrpSpPr>
        <p:grpSpPr>
          <a:xfrm>
            <a:off x="2181304" y="4918011"/>
            <a:ext cx="1166045" cy="816194"/>
            <a:chOff x="1824315" y="932213"/>
            <a:chExt cx="1166045" cy="816194"/>
          </a:xfrm>
        </p:grpSpPr>
        <p:sp>
          <p:nvSpPr>
            <p:cNvPr id="141" name="Rectangle: Rounded Corners 140">
              <a:extLst>
                <a:ext uri="{FF2B5EF4-FFF2-40B4-BE49-F238E27FC236}">
                  <a16:creationId xmlns:a16="http://schemas.microsoft.com/office/drawing/2014/main" id="{BE9EB989-70C7-468C-AD49-15FAC484B4BC}"/>
                </a:ext>
              </a:extLst>
            </p:cNvPr>
            <p:cNvSpPr/>
            <p:nvPr/>
          </p:nvSpPr>
          <p:spPr>
            <a:xfrm>
              <a:off x="1824315" y="932213"/>
              <a:ext cx="1166045" cy="816194"/>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42" name="Rectangle: Rounded Corners 10">
              <a:extLst>
                <a:ext uri="{FF2B5EF4-FFF2-40B4-BE49-F238E27FC236}">
                  <a16:creationId xmlns:a16="http://schemas.microsoft.com/office/drawing/2014/main" id="{A245E983-FF8B-48E6-9392-A19C5ADDD649}"/>
                </a:ext>
              </a:extLst>
            </p:cNvPr>
            <p:cNvSpPr txBox="1"/>
            <p:nvPr/>
          </p:nvSpPr>
          <p:spPr>
            <a:xfrm>
              <a:off x="1864165" y="972063"/>
              <a:ext cx="1086345" cy="7364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Graphik"/>
                  <a:ea typeface="+mn-ea"/>
                  <a:cs typeface="+mn-cs"/>
                </a:rPr>
                <a:t>Detailed procedures</a:t>
              </a:r>
            </a:p>
          </p:txBody>
        </p:sp>
      </p:grpSp>
      <p:grpSp>
        <p:nvGrpSpPr>
          <p:cNvPr id="132" name="Group 131">
            <a:extLst>
              <a:ext uri="{FF2B5EF4-FFF2-40B4-BE49-F238E27FC236}">
                <a16:creationId xmlns:a16="http://schemas.microsoft.com/office/drawing/2014/main" id="{0992EDB5-662E-4EF2-855C-4C1836573755}"/>
              </a:ext>
            </a:extLst>
          </p:cNvPr>
          <p:cNvGrpSpPr/>
          <p:nvPr/>
        </p:nvGrpSpPr>
        <p:grpSpPr>
          <a:xfrm>
            <a:off x="3339493" y="4987992"/>
            <a:ext cx="2598029" cy="723395"/>
            <a:chOff x="2982504" y="1002194"/>
            <a:chExt cx="2598029" cy="723395"/>
          </a:xfrm>
        </p:grpSpPr>
        <p:sp>
          <p:nvSpPr>
            <p:cNvPr id="139" name="Rectangle 138">
              <a:extLst>
                <a:ext uri="{FF2B5EF4-FFF2-40B4-BE49-F238E27FC236}">
                  <a16:creationId xmlns:a16="http://schemas.microsoft.com/office/drawing/2014/main" id="{7851B937-B0DF-4459-BA5F-334222BAB474}"/>
                </a:ext>
              </a:extLst>
            </p:cNvPr>
            <p:cNvSpPr/>
            <p:nvPr/>
          </p:nvSpPr>
          <p:spPr>
            <a:xfrm>
              <a:off x="3156672" y="1065905"/>
              <a:ext cx="2423861" cy="6596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0" name="TextBox 139">
              <a:extLst>
                <a:ext uri="{FF2B5EF4-FFF2-40B4-BE49-F238E27FC236}">
                  <a16:creationId xmlns:a16="http://schemas.microsoft.com/office/drawing/2014/main" id="{7267C972-CE88-47FA-8EC9-311AB4DC21C2}"/>
                </a:ext>
              </a:extLst>
            </p:cNvPr>
            <p:cNvSpPr txBox="1"/>
            <p:nvPr/>
          </p:nvSpPr>
          <p:spPr>
            <a:xfrm>
              <a:off x="2982504" y="1002194"/>
              <a:ext cx="2423861" cy="6596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171450" marR="0" lvl="1"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202122"/>
                  </a:solidFill>
                  <a:effectLst/>
                  <a:uLnTx/>
                  <a:uFillTx/>
                  <a:latin typeface="Graphik Black"/>
                  <a:ea typeface="+mn-ea"/>
                  <a:cs typeface="+mn-cs"/>
                </a:rPr>
                <a:t> </a:t>
              </a:r>
              <a:r>
                <a:rPr kumimoji="0" lang="en-US" sz="1200" b="0" i="0" u="none" strike="noStrike" kern="1200" cap="none" spc="0" normalizeH="0" baseline="0" noProof="0">
                  <a:ln>
                    <a:noFill/>
                  </a:ln>
                  <a:solidFill>
                    <a:srgbClr val="202122"/>
                  </a:solidFill>
                  <a:effectLst/>
                  <a:uLnTx/>
                  <a:uFillTx/>
                  <a:latin typeface="Graphik Black"/>
                  <a:ea typeface="+mn-ea"/>
                  <a:cs typeface="+mn-cs"/>
                </a:rPr>
                <a:t>For maintenance task</a:t>
              </a:r>
            </a:p>
          </p:txBody>
        </p:sp>
      </p:grpSp>
      <p:grpSp>
        <p:nvGrpSpPr>
          <p:cNvPr id="133" name="Group 132">
            <a:extLst>
              <a:ext uri="{FF2B5EF4-FFF2-40B4-BE49-F238E27FC236}">
                <a16:creationId xmlns:a16="http://schemas.microsoft.com/office/drawing/2014/main" id="{532964E3-F2A7-498F-B1F1-BAD613438609}"/>
              </a:ext>
            </a:extLst>
          </p:cNvPr>
          <p:cNvGrpSpPr/>
          <p:nvPr/>
        </p:nvGrpSpPr>
        <p:grpSpPr>
          <a:xfrm>
            <a:off x="3483600" y="5834866"/>
            <a:ext cx="1166045" cy="816194"/>
            <a:chOff x="3126611" y="1849068"/>
            <a:chExt cx="1166045" cy="816194"/>
          </a:xfrm>
        </p:grpSpPr>
        <p:sp>
          <p:nvSpPr>
            <p:cNvPr id="137" name="Rectangle: Rounded Corners 136">
              <a:extLst>
                <a:ext uri="{FF2B5EF4-FFF2-40B4-BE49-F238E27FC236}">
                  <a16:creationId xmlns:a16="http://schemas.microsoft.com/office/drawing/2014/main" id="{B2C555FB-B4F3-4DFB-89D9-AC83D975F562}"/>
                </a:ext>
              </a:extLst>
            </p:cNvPr>
            <p:cNvSpPr/>
            <p:nvPr/>
          </p:nvSpPr>
          <p:spPr>
            <a:xfrm>
              <a:off x="3126611" y="1849068"/>
              <a:ext cx="1166045" cy="816194"/>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38" name="Rectangle: Rounded Corners 14">
              <a:extLst>
                <a:ext uri="{FF2B5EF4-FFF2-40B4-BE49-F238E27FC236}">
                  <a16:creationId xmlns:a16="http://schemas.microsoft.com/office/drawing/2014/main" id="{1E875B07-6631-46FD-B04C-E11438A9EF8E}"/>
                </a:ext>
              </a:extLst>
            </p:cNvPr>
            <p:cNvSpPr txBox="1"/>
            <p:nvPr/>
          </p:nvSpPr>
          <p:spPr>
            <a:xfrm>
              <a:off x="3166461" y="1888918"/>
              <a:ext cx="1086345" cy="7364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Graphik"/>
                  <a:ea typeface="+mn-ea"/>
                  <a:cs typeface="+mn-cs"/>
                </a:rPr>
                <a:t>Comprehensive task identification</a:t>
              </a:r>
            </a:p>
          </p:txBody>
        </p:sp>
      </p:grpSp>
      <p:grpSp>
        <p:nvGrpSpPr>
          <p:cNvPr id="134" name="Group 133">
            <a:extLst>
              <a:ext uri="{FF2B5EF4-FFF2-40B4-BE49-F238E27FC236}">
                <a16:creationId xmlns:a16="http://schemas.microsoft.com/office/drawing/2014/main" id="{ABAFCF1B-DDCC-4322-AB17-0344E9A8827E}"/>
              </a:ext>
            </a:extLst>
          </p:cNvPr>
          <p:cNvGrpSpPr/>
          <p:nvPr/>
        </p:nvGrpSpPr>
        <p:grpSpPr>
          <a:xfrm>
            <a:off x="4626162" y="6075680"/>
            <a:ext cx="2007195" cy="563205"/>
            <a:chOff x="4255039" y="1984749"/>
            <a:chExt cx="2007195" cy="563205"/>
          </a:xfrm>
        </p:grpSpPr>
        <p:sp>
          <p:nvSpPr>
            <p:cNvPr id="135" name="Rectangle 134">
              <a:extLst>
                <a:ext uri="{FF2B5EF4-FFF2-40B4-BE49-F238E27FC236}">
                  <a16:creationId xmlns:a16="http://schemas.microsoft.com/office/drawing/2014/main" id="{AC970F15-5BDA-487B-827C-A3F2E215197A}"/>
                </a:ext>
              </a:extLst>
            </p:cNvPr>
            <p:cNvSpPr/>
            <p:nvPr/>
          </p:nvSpPr>
          <p:spPr>
            <a:xfrm>
              <a:off x="4255039" y="2061470"/>
              <a:ext cx="1967345" cy="4864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6" name="TextBox 135">
              <a:extLst>
                <a:ext uri="{FF2B5EF4-FFF2-40B4-BE49-F238E27FC236}">
                  <a16:creationId xmlns:a16="http://schemas.microsoft.com/office/drawing/2014/main" id="{F0A22B46-B595-4D74-A8CF-45622D68A34F}"/>
                </a:ext>
              </a:extLst>
            </p:cNvPr>
            <p:cNvSpPr txBox="1"/>
            <p:nvPr/>
          </p:nvSpPr>
          <p:spPr>
            <a:xfrm>
              <a:off x="4294889" y="1984749"/>
              <a:ext cx="1967345" cy="4864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171450" marR="0" lvl="1"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hueOff val="0"/>
                      <a:satOff val="0"/>
                      <a:lumOff val="0"/>
                      <a:alphaOff val="0"/>
                    </a:srgbClr>
                  </a:solidFill>
                  <a:effectLst/>
                  <a:uLnTx/>
                  <a:uFillTx/>
                  <a:latin typeface="Graphik"/>
                  <a:ea typeface="+mn-ea"/>
                  <a:cs typeface="+mn-cs"/>
                </a:rPr>
                <a:t>Adopting best practices</a:t>
              </a:r>
            </a:p>
          </p:txBody>
        </p:sp>
      </p:grpSp>
    </p:spTree>
    <p:extLst>
      <p:ext uri="{BB962C8B-B14F-4D97-AF65-F5344CB8AC3E}">
        <p14:creationId xmlns:p14="http://schemas.microsoft.com/office/powerpoint/2010/main" val="25100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470-149A-499C-8697-96E4EE3C17DF}"/>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Credential – Maintenance Strategy</a:t>
            </a:r>
            <a:br>
              <a:rPr lang="en-US" sz="2800">
                <a:solidFill>
                  <a:srgbClr val="000000"/>
                </a:solidFill>
                <a:latin typeface="Graphik" panose="020B0503030202060203" pitchFamily="34" charset="0"/>
              </a:rPr>
            </a:br>
            <a:endParaRPr lang="en-US" sz="2800">
              <a:solidFill>
                <a:srgbClr val="000000"/>
              </a:solidFill>
              <a:latin typeface="Graphik" panose="020B0503030202060203" pitchFamily="34" charset="0"/>
            </a:endParaRPr>
          </a:p>
        </p:txBody>
      </p:sp>
      <p:sp>
        <p:nvSpPr>
          <p:cNvPr id="4" name="Rectangle: Top Corners Rounded 3">
            <a:extLst>
              <a:ext uri="{FF2B5EF4-FFF2-40B4-BE49-F238E27FC236}">
                <a16:creationId xmlns:a16="http://schemas.microsoft.com/office/drawing/2014/main" id="{D1238EF6-6FC5-41AB-9A74-0A602FAA1872}"/>
              </a:ext>
            </a:extLst>
          </p:cNvPr>
          <p:cNvSpPr/>
          <p:nvPr/>
        </p:nvSpPr>
        <p:spPr>
          <a:xfrm rot="16200000">
            <a:off x="8993269" y="678731"/>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Outcomes &amp; Value</a:t>
            </a:r>
          </a:p>
        </p:txBody>
      </p:sp>
      <p:sp>
        <p:nvSpPr>
          <p:cNvPr id="5" name="Rectangle 4">
            <a:extLst>
              <a:ext uri="{FF2B5EF4-FFF2-40B4-BE49-F238E27FC236}">
                <a16:creationId xmlns:a16="http://schemas.microsoft.com/office/drawing/2014/main" id="{564204D9-CA77-4E6F-BF7D-0030F0A10C76}"/>
              </a:ext>
            </a:extLst>
          </p:cNvPr>
          <p:cNvSpPr/>
          <p:nvPr/>
        </p:nvSpPr>
        <p:spPr>
          <a:xfrm>
            <a:off x="286148"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6" name="Rectangle: Top Corners Rounded 5">
            <a:extLst>
              <a:ext uri="{FF2B5EF4-FFF2-40B4-BE49-F238E27FC236}">
                <a16:creationId xmlns:a16="http://schemas.microsoft.com/office/drawing/2014/main" id="{F678C697-0E4E-4F02-A128-06B2692AF855}"/>
              </a:ext>
            </a:extLst>
          </p:cNvPr>
          <p:cNvSpPr/>
          <p:nvPr/>
        </p:nvSpPr>
        <p:spPr>
          <a:xfrm rot="5400000">
            <a:off x="2781982" y="-167331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Client Profile </a:t>
            </a:r>
          </a:p>
        </p:txBody>
      </p:sp>
      <p:sp>
        <p:nvSpPr>
          <p:cNvPr id="7" name="Rectangle: Top Corners Rounded 6">
            <a:extLst>
              <a:ext uri="{FF2B5EF4-FFF2-40B4-BE49-F238E27FC236}">
                <a16:creationId xmlns:a16="http://schemas.microsoft.com/office/drawing/2014/main" id="{D3D1E021-8A5A-4200-AD89-693FCC235FA5}"/>
              </a:ext>
            </a:extLst>
          </p:cNvPr>
          <p:cNvSpPr/>
          <p:nvPr/>
        </p:nvSpPr>
        <p:spPr>
          <a:xfrm rot="16200000">
            <a:off x="8993269" y="-152563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Business Challenges</a:t>
            </a:r>
          </a:p>
        </p:txBody>
      </p:sp>
      <p:sp>
        <p:nvSpPr>
          <p:cNvPr id="8" name="Rectangle: Top Corners Rounded 7">
            <a:extLst>
              <a:ext uri="{FF2B5EF4-FFF2-40B4-BE49-F238E27FC236}">
                <a16:creationId xmlns:a16="http://schemas.microsoft.com/office/drawing/2014/main" id="{323AE648-09C4-4C57-BD53-FD1AA40406E4}"/>
              </a:ext>
            </a:extLst>
          </p:cNvPr>
          <p:cNvSpPr/>
          <p:nvPr/>
        </p:nvSpPr>
        <p:spPr>
          <a:xfrm rot="5400000">
            <a:off x="2827246" y="4214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Solution</a:t>
            </a:r>
          </a:p>
        </p:txBody>
      </p:sp>
      <p:grpSp>
        <p:nvGrpSpPr>
          <p:cNvPr id="9" name="Group 139">
            <a:extLst>
              <a:ext uri="{FF2B5EF4-FFF2-40B4-BE49-F238E27FC236}">
                <a16:creationId xmlns:a16="http://schemas.microsoft.com/office/drawing/2014/main" id="{744361C3-EAF9-4C7D-AC01-E5E39868788A}"/>
              </a:ext>
            </a:extLst>
          </p:cNvPr>
          <p:cNvGrpSpPr>
            <a:grpSpLocks noChangeAspect="1"/>
          </p:cNvGrpSpPr>
          <p:nvPr/>
        </p:nvGrpSpPr>
        <p:grpSpPr bwMode="auto">
          <a:xfrm>
            <a:off x="5511873" y="1170773"/>
            <a:ext cx="288786" cy="287436"/>
            <a:chOff x="3615" y="3225"/>
            <a:chExt cx="428" cy="426"/>
          </a:xfrm>
          <a:solidFill>
            <a:schemeClr val="tx1"/>
          </a:solidFill>
        </p:grpSpPr>
        <p:sp>
          <p:nvSpPr>
            <p:cNvPr id="10" name="Freeform 140">
              <a:extLst>
                <a:ext uri="{FF2B5EF4-FFF2-40B4-BE49-F238E27FC236}">
                  <a16:creationId xmlns:a16="http://schemas.microsoft.com/office/drawing/2014/main" id="{316BB982-CF1A-4BD3-992C-77985D10117E}"/>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141">
              <a:extLst>
                <a:ext uri="{FF2B5EF4-FFF2-40B4-BE49-F238E27FC236}">
                  <a16:creationId xmlns:a16="http://schemas.microsoft.com/office/drawing/2014/main" id="{D7FBBD86-94FA-4C96-AC99-06B31222F450}"/>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142">
              <a:extLst>
                <a:ext uri="{FF2B5EF4-FFF2-40B4-BE49-F238E27FC236}">
                  <a16:creationId xmlns:a16="http://schemas.microsoft.com/office/drawing/2014/main" id="{D7C1EC7E-A395-49B0-8A1F-07F9E8FAC1D7}"/>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 name="Freeform 143">
              <a:extLst>
                <a:ext uri="{FF2B5EF4-FFF2-40B4-BE49-F238E27FC236}">
                  <a16:creationId xmlns:a16="http://schemas.microsoft.com/office/drawing/2014/main" id="{A4E8B5AF-AF60-46B2-9A59-FF031E0AC44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 name="Freeform 144">
              <a:extLst>
                <a:ext uri="{FF2B5EF4-FFF2-40B4-BE49-F238E27FC236}">
                  <a16:creationId xmlns:a16="http://schemas.microsoft.com/office/drawing/2014/main" id="{F28A238C-08E7-42CB-A19F-9F118BD52FD0}"/>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145">
              <a:extLst>
                <a:ext uri="{FF2B5EF4-FFF2-40B4-BE49-F238E27FC236}">
                  <a16:creationId xmlns:a16="http://schemas.microsoft.com/office/drawing/2014/main" id="{029AFFA3-7805-409B-87CA-9A35C4A22FD7}"/>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reeform 146">
              <a:extLst>
                <a:ext uri="{FF2B5EF4-FFF2-40B4-BE49-F238E27FC236}">
                  <a16:creationId xmlns:a16="http://schemas.microsoft.com/office/drawing/2014/main" id="{226D2022-92F6-4528-A7EB-5D84462C1F12}"/>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17" name="Group 16">
            <a:extLst>
              <a:ext uri="{FF2B5EF4-FFF2-40B4-BE49-F238E27FC236}">
                <a16:creationId xmlns:a16="http://schemas.microsoft.com/office/drawing/2014/main" id="{CEE34002-340E-4A09-9137-793027E5CDEF}"/>
              </a:ext>
            </a:extLst>
          </p:cNvPr>
          <p:cNvGrpSpPr/>
          <p:nvPr/>
        </p:nvGrpSpPr>
        <p:grpSpPr>
          <a:xfrm>
            <a:off x="11643021" y="3359203"/>
            <a:ext cx="273992" cy="257683"/>
            <a:chOff x="8908582" y="3538049"/>
            <a:chExt cx="273992" cy="257683"/>
          </a:xfrm>
        </p:grpSpPr>
        <p:sp>
          <p:nvSpPr>
            <p:cNvPr id="18" name="Freeform 159">
              <a:extLst>
                <a:ext uri="{FF2B5EF4-FFF2-40B4-BE49-F238E27FC236}">
                  <a16:creationId xmlns:a16="http://schemas.microsoft.com/office/drawing/2014/main" id="{52E36AD5-2C7E-4A6C-8310-00C8E6AC8E87}"/>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60">
              <a:extLst>
                <a:ext uri="{FF2B5EF4-FFF2-40B4-BE49-F238E27FC236}">
                  <a16:creationId xmlns:a16="http://schemas.microsoft.com/office/drawing/2014/main" id="{C2BD4FCA-91BC-446F-B718-E6995B79C47F}"/>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61">
              <a:extLst>
                <a:ext uri="{FF2B5EF4-FFF2-40B4-BE49-F238E27FC236}">
                  <a16:creationId xmlns:a16="http://schemas.microsoft.com/office/drawing/2014/main" id="{E3FB9538-8F12-45E4-A438-82DF7C88420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62">
              <a:extLst>
                <a:ext uri="{FF2B5EF4-FFF2-40B4-BE49-F238E27FC236}">
                  <a16:creationId xmlns:a16="http://schemas.microsoft.com/office/drawing/2014/main" id="{8C62C35C-77A2-410E-867A-442B0608A81C}"/>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63">
              <a:extLst>
                <a:ext uri="{FF2B5EF4-FFF2-40B4-BE49-F238E27FC236}">
                  <a16:creationId xmlns:a16="http://schemas.microsoft.com/office/drawing/2014/main" id="{E68F7A06-DBD1-46F4-B012-70120ECEE8F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23" name="Group 128">
            <a:extLst>
              <a:ext uri="{FF2B5EF4-FFF2-40B4-BE49-F238E27FC236}">
                <a16:creationId xmlns:a16="http://schemas.microsoft.com/office/drawing/2014/main" id="{88C2F198-8380-4AB1-B36B-BEE5101A1824}"/>
              </a:ext>
            </a:extLst>
          </p:cNvPr>
          <p:cNvGrpSpPr>
            <a:grpSpLocks noChangeAspect="1"/>
          </p:cNvGrpSpPr>
          <p:nvPr/>
        </p:nvGrpSpPr>
        <p:grpSpPr bwMode="auto">
          <a:xfrm>
            <a:off x="5670662" y="2898386"/>
            <a:ext cx="243479" cy="278727"/>
            <a:chOff x="1398" y="2998"/>
            <a:chExt cx="373" cy="427"/>
          </a:xfrm>
          <a:solidFill>
            <a:schemeClr val="tx1"/>
          </a:solidFill>
        </p:grpSpPr>
        <p:sp>
          <p:nvSpPr>
            <p:cNvPr id="24" name="Freeform 129">
              <a:extLst>
                <a:ext uri="{FF2B5EF4-FFF2-40B4-BE49-F238E27FC236}">
                  <a16:creationId xmlns:a16="http://schemas.microsoft.com/office/drawing/2014/main" id="{E0494FE8-31C1-4AB8-9937-CAE021EFBE99}"/>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130">
              <a:extLst>
                <a:ext uri="{FF2B5EF4-FFF2-40B4-BE49-F238E27FC236}">
                  <a16:creationId xmlns:a16="http://schemas.microsoft.com/office/drawing/2014/main" id="{4EACF834-4694-4D61-8709-AB3E9CEDF96D}"/>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6" name="Freeform 131">
              <a:extLst>
                <a:ext uri="{FF2B5EF4-FFF2-40B4-BE49-F238E27FC236}">
                  <a16:creationId xmlns:a16="http://schemas.microsoft.com/office/drawing/2014/main" id="{2C79342F-67C2-4046-A93A-50DEE46374E9}"/>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132">
              <a:extLst>
                <a:ext uri="{FF2B5EF4-FFF2-40B4-BE49-F238E27FC236}">
                  <a16:creationId xmlns:a16="http://schemas.microsoft.com/office/drawing/2014/main" id="{FE9E5940-956E-481D-BBA7-F6F97E91C2B1}"/>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133">
              <a:extLst>
                <a:ext uri="{FF2B5EF4-FFF2-40B4-BE49-F238E27FC236}">
                  <a16:creationId xmlns:a16="http://schemas.microsoft.com/office/drawing/2014/main" id="{31F00396-BC15-4B25-B88B-B35B8E707886}"/>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9" name="Freeform 134">
              <a:extLst>
                <a:ext uri="{FF2B5EF4-FFF2-40B4-BE49-F238E27FC236}">
                  <a16:creationId xmlns:a16="http://schemas.microsoft.com/office/drawing/2014/main" id="{91B397B9-C5AF-4D3B-8B1E-4B92B653592D}"/>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0" name="Freeform 135">
              <a:extLst>
                <a:ext uri="{FF2B5EF4-FFF2-40B4-BE49-F238E27FC236}">
                  <a16:creationId xmlns:a16="http://schemas.microsoft.com/office/drawing/2014/main" id="{579D7A12-A583-4ECC-AE3D-1853AFF3C940}"/>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Freeform 136">
              <a:extLst>
                <a:ext uri="{FF2B5EF4-FFF2-40B4-BE49-F238E27FC236}">
                  <a16:creationId xmlns:a16="http://schemas.microsoft.com/office/drawing/2014/main" id="{EFCD414E-B07A-419E-88F2-8891FFD82B5E}"/>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2" name="Freeform 137">
              <a:extLst>
                <a:ext uri="{FF2B5EF4-FFF2-40B4-BE49-F238E27FC236}">
                  <a16:creationId xmlns:a16="http://schemas.microsoft.com/office/drawing/2014/main" id="{672C1034-3466-40BA-BA60-F84AECE83AFE}"/>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3" name="Freeform 138">
              <a:extLst>
                <a:ext uri="{FF2B5EF4-FFF2-40B4-BE49-F238E27FC236}">
                  <a16:creationId xmlns:a16="http://schemas.microsoft.com/office/drawing/2014/main" id="{51A69A5B-7AE1-44F3-BCE1-7855B2A1EB5D}"/>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39">
              <a:extLst>
                <a:ext uri="{FF2B5EF4-FFF2-40B4-BE49-F238E27FC236}">
                  <a16:creationId xmlns:a16="http://schemas.microsoft.com/office/drawing/2014/main" id="{D63FD5A8-932A-47D6-ACB4-4FB5798846B3}"/>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40">
              <a:extLst>
                <a:ext uri="{FF2B5EF4-FFF2-40B4-BE49-F238E27FC236}">
                  <a16:creationId xmlns:a16="http://schemas.microsoft.com/office/drawing/2014/main" id="{6EEC50CF-9D0C-40B9-8C3B-2B0BC038D0A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6" name="Group 26">
            <a:extLst>
              <a:ext uri="{FF2B5EF4-FFF2-40B4-BE49-F238E27FC236}">
                <a16:creationId xmlns:a16="http://schemas.microsoft.com/office/drawing/2014/main" id="{F73CB1C1-4138-4CF9-994A-DC0B4FE2C104}"/>
              </a:ext>
            </a:extLst>
          </p:cNvPr>
          <p:cNvGrpSpPr>
            <a:grpSpLocks noChangeAspect="1"/>
          </p:cNvGrpSpPr>
          <p:nvPr/>
        </p:nvGrpSpPr>
        <p:grpSpPr bwMode="auto">
          <a:xfrm>
            <a:off x="11629752" y="1163873"/>
            <a:ext cx="300530" cy="301237"/>
            <a:chOff x="4482" y="444"/>
            <a:chExt cx="425" cy="426"/>
          </a:xfrm>
          <a:solidFill>
            <a:schemeClr val="tx1"/>
          </a:solidFill>
        </p:grpSpPr>
        <p:sp>
          <p:nvSpPr>
            <p:cNvPr id="37" name="Freeform 27">
              <a:extLst>
                <a:ext uri="{FF2B5EF4-FFF2-40B4-BE49-F238E27FC236}">
                  <a16:creationId xmlns:a16="http://schemas.microsoft.com/office/drawing/2014/main" id="{EA32237A-E831-4CC4-816B-B7398D65F860}"/>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28">
              <a:extLst>
                <a:ext uri="{FF2B5EF4-FFF2-40B4-BE49-F238E27FC236}">
                  <a16:creationId xmlns:a16="http://schemas.microsoft.com/office/drawing/2014/main" id="{E01C8707-FA3B-40D0-BA83-825C5AF8BA18}"/>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29">
              <a:extLst>
                <a:ext uri="{FF2B5EF4-FFF2-40B4-BE49-F238E27FC236}">
                  <a16:creationId xmlns:a16="http://schemas.microsoft.com/office/drawing/2014/main" id="{86AFD5FB-C5A7-4247-95F2-5B58F0C30C7C}"/>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30">
              <a:extLst>
                <a:ext uri="{FF2B5EF4-FFF2-40B4-BE49-F238E27FC236}">
                  <a16:creationId xmlns:a16="http://schemas.microsoft.com/office/drawing/2014/main" id="{E629AF91-6CAD-420A-AB6F-1051F9EAA51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31">
              <a:extLst>
                <a:ext uri="{FF2B5EF4-FFF2-40B4-BE49-F238E27FC236}">
                  <a16:creationId xmlns:a16="http://schemas.microsoft.com/office/drawing/2014/main" id="{49EEF271-1ED0-4BA5-AB6D-E19F5FF8D248}"/>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Rectangle 32">
              <a:extLst>
                <a:ext uri="{FF2B5EF4-FFF2-40B4-BE49-F238E27FC236}">
                  <a16:creationId xmlns:a16="http://schemas.microsoft.com/office/drawing/2014/main" id="{7379E72B-AA70-4830-BF7A-ACB7A76D911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Rectangle 33">
              <a:extLst>
                <a:ext uri="{FF2B5EF4-FFF2-40B4-BE49-F238E27FC236}">
                  <a16:creationId xmlns:a16="http://schemas.microsoft.com/office/drawing/2014/main" id="{7319CC34-92B6-4DA5-B5AF-4E98FFF7A0ED}"/>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34">
              <a:extLst>
                <a:ext uri="{FF2B5EF4-FFF2-40B4-BE49-F238E27FC236}">
                  <a16:creationId xmlns:a16="http://schemas.microsoft.com/office/drawing/2014/main" id="{7490071D-726B-4406-90A9-D24FC2EBB50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35">
              <a:extLst>
                <a:ext uri="{FF2B5EF4-FFF2-40B4-BE49-F238E27FC236}">
                  <a16:creationId xmlns:a16="http://schemas.microsoft.com/office/drawing/2014/main" id="{7477D646-CBFD-4E8D-9D1B-2B436AED9E1B}"/>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36">
              <a:extLst>
                <a:ext uri="{FF2B5EF4-FFF2-40B4-BE49-F238E27FC236}">
                  <a16:creationId xmlns:a16="http://schemas.microsoft.com/office/drawing/2014/main" id="{5D41279F-C6EA-4697-AC3A-4F0968C960D0}"/>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37">
              <a:extLst>
                <a:ext uri="{FF2B5EF4-FFF2-40B4-BE49-F238E27FC236}">
                  <a16:creationId xmlns:a16="http://schemas.microsoft.com/office/drawing/2014/main" id="{3BC426E1-0E0E-446B-9A3C-DA93477797C7}"/>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5" name="Rectangle 54">
            <a:extLst>
              <a:ext uri="{FF2B5EF4-FFF2-40B4-BE49-F238E27FC236}">
                <a16:creationId xmlns:a16="http://schemas.microsoft.com/office/drawing/2014/main" id="{8E91E206-58C7-4B88-9A49-EE89BB5F3944}"/>
              </a:ext>
            </a:extLst>
          </p:cNvPr>
          <p:cNvSpPr/>
          <p:nvPr/>
        </p:nvSpPr>
        <p:spPr>
          <a:xfrm>
            <a:off x="6510973" y="1607175"/>
            <a:ext cx="5321018" cy="196737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sp>
        <p:nvSpPr>
          <p:cNvPr id="56" name="Rectangle 55">
            <a:extLst>
              <a:ext uri="{FF2B5EF4-FFF2-40B4-BE49-F238E27FC236}">
                <a16:creationId xmlns:a16="http://schemas.microsoft.com/office/drawing/2014/main" id="{B9286B92-92B7-4CD7-9AD7-2FB45B50C4AF}"/>
              </a:ext>
            </a:extLst>
          </p:cNvPr>
          <p:cNvSpPr/>
          <p:nvPr/>
        </p:nvSpPr>
        <p:spPr>
          <a:xfrm>
            <a:off x="6488650" y="3733511"/>
            <a:ext cx="5420016" cy="2028410"/>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57" name="Rectangle 56">
            <a:extLst>
              <a:ext uri="{FF2B5EF4-FFF2-40B4-BE49-F238E27FC236}">
                <a16:creationId xmlns:a16="http://schemas.microsoft.com/office/drawing/2014/main" id="{20D36DAF-5F04-4BF7-9F28-B16DE3E38434}"/>
              </a:ext>
            </a:extLst>
          </p:cNvPr>
          <p:cNvSpPr/>
          <p:nvPr/>
        </p:nvSpPr>
        <p:spPr>
          <a:xfrm>
            <a:off x="6510972" y="5142760"/>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sp>
        <p:nvSpPr>
          <p:cNvPr id="64" name="Rectangle 63">
            <a:extLst>
              <a:ext uri="{FF2B5EF4-FFF2-40B4-BE49-F238E27FC236}">
                <a16:creationId xmlns:a16="http://schemas.microsoft.com/office/drawing/2014/main" id="{158CA2D9-02CD-4F32-9DCF-9E7CAD008FAB}"/>
              </a:ext>
            </a:extLst>
          </p:cNvPr>
          <p:cNvSpPr/>
          <p:nvPr/>
        </p:nvSpPr>
        <p:spPr>
          <a:xfrm>
            <a:off x="286149"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grpSp>
        <p:nvGrpSpPr>
          <p:cNvPr id="67" name="Group 139">
            <a:extLst>
              <a:ext uri="{FF2B5EF4-FFF2-40B4-BE49-F238E27FC236}">
                <a16:creationId xmlns:a16="http://schemas.microsoft.com/office/drawing/2014/main" id="{BFE4057A-9AA9-49B9-8F26-AC8744D31EF2}"/>
              </a:ext>
            </a:extLst>
          </p:cNvPr>
          <p:cNvGrpSpPr>
            <a:grpSpLocks noChangeAspect="1"/>
          </p:cNvGrpSpPr>
          <p:nvPr/>
        </p:nvGrpSpPr>
        <p:grpSpPr bwMode="auto">
          <a:xfrm>
            <a:off x="5511874" y="1170773"/>
            <a:ext cx="288786" cy="287436"/>
            <a:chOff x="3615" y="3225"/>
            <a:chExt cx="428" cy="426"/>
          </a:xfrm>
          <a:solidFill>
            <a:schemeClr val="tx1"/>
          </a:solidFill>
        </p:grpSpPr>
        <p:sp>
          <p:nvSpPr>
            <p:cNvPr id="68" name="Freeform 140">
              <a:extLst>
                <a:ext uri="{FF2B5EF4-FFF2-40B4-BE49-F238E27FC236}">
                  <a16:creationId xmlns:a16="http://schemas.microsoft.com/office/drawing/2014/main" id="{6D045497-A625-4C5C-BFDD-286A1D0100C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9" name="Freeform 141">
              <a:extLst>
                <a:ext uri="{FF2B5EF4-FFF2-40B4-BE49-F238E27FC236}">
                  <a16:creationId xmlns:a16="http://schemas.microsoft.com/office/drawing/2014/main" id="{4D188BF7-CE67-4025-82F1-EA749EC7A88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0" name="Freeform 142">
              <a:extLst>
                <a:ext uri="{FF2B5EF4-FFF2-40B4-BE49-F238E27FC236}">
                  <a16:creationId xmlns:a16="http://schemas.microsoft.com/office/drawing/2014/main" id="{73CD6E8E-D9CA-44D5-82B1-0D741C9C421F}"/>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1" name="Freeform 143">
              <a:extLst>
                <a:ext uri="{FF2B5EF4-FFF2-40B4-BE49-F238E27FC236}">
                  <a16:creationId xmlns:a16="http://schemas.microsoft.com/office/drawing/2014/main" id="{1F9A4177-F486-4BF6-A282-BEC1324E2B20}"/>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144">
              <a:extLst>
                <a:ext uri="{FF2B5EF4-FFF2-40B4-BE49-F238E27FC236}">
                  <a16:creationId xmlns:a16="http://schemas.microsoft.com/office/drawing/2014/main" id="{E3032CB1-C776-4672-A8FA-958E9876496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145">
              <a:extLst>
                <a:ext uri="{FF2B5EF4-FFF2-40B4-BE49-F238E27FC236}">
                  <a16:creationId xmlns:a16="http://schemas.microsoft.com/office/drawing/2014/main" id="{A4C3EB41-A3C9-4208-A9FE-6745E4082E88}"/>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4" name="Freeform 146">
              <a:extLst>
                <a:ext uri="{FF2B5EF4-FFF2-40B4-BE49-F238E27FC236}">
                  <a16:creationId xmlns:a16="http://schemas.microsoft.com/office/drawing/2014/main" id="{708BE7A2-625E-49E2-A749-B1545B031237}"/>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75" name="Group 74">
            <a:extLst>
              <a:ext uri="{FF2B5EF4-FFF2-40B4-BE49-F238E27FC236}">
                <a16:creationId xmlns:a16="http://schemas.microsoft.com/office/drawing/2014/main" id="{9255B582-FAD6-46FB-B1BD-4D22F164A1D4}"/>
              </a:ext>
            </a:extLst>
          </p:cNvPr>
          <p:cNvGrpSpPr/>
          <p:nvPr/>
        </p:nvGrpSpPr>
        <p:grpSpPr>
          <a:xfrm>
            <a:off x="11643022" y="3359203"/>
            <a:ext cx="273992" cy="257683"/>
            <a:chOff x="8908582" y="3538049"/>
            <a:chExt cx="273992" cy="257683"/>
          </a:xfrm>
        </p:grpSpPr>
        <p:sp>
          <p:nvSpPr>
            <p:cNvPr id="76" name="Freeform 159">
              <a:extLst>
                <a:ext uri="{FF2B5EF4-FFF2-40B4-BE49-F238E27FC236}">
                  <a16:creationId xmlns:a16="http://schemas.microsoft.com/office/drawing/2014/main" id="{F4113B14-9634-416B-A842-9A5EF6B87DA6}"/>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7" name="Freeform 160">
              <a:extLst>
                <a:ext uri="{FF2B5EF4-FFF2-40B4-BE49-F238E27FC236}">
                  <a16:creationId xmlns:a16="http://schemas.microsoft.com/office/drawing/2014/main" id="{1439027F-5914-4147-88DF-2F54171EB0A2}"/>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8" name="Freeform 161">
              <a:extLst>
                <a:ext uri="{FF2B5EF4-FFF2-40B4-BE49-F238E27FC236}">
                  <a16:creationId xmlns:a16="http://schemas.microsoft.com/office/drawing/2014/main" id="{60540E70-C7BF-40F3-9840-525D3F58CBA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9" name="Freeform 162">
              <a:extLst>
                <a:ext uri="{FF2B5EF4-FFF2-40B4-BE49-F238E27FC236}">
                  <a16:creationId xmlns:a16="http://schemas.microsoft.com/office/drawing/2014/main" id="{515797A8-0F43-446F-A7A2-83EA2F0F49B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0" name="Freeform 163">
              <a:extLst>
                <a:ext uri="{FF2B5EF4-FFF2-40B4-BE49-F238E27FC236}">
                  <a16:creationId xmlns:a16="http://schemas.microsoft.com/office/drawing/2014/main" id="{30A29D99-6AA6-4548-A7B8-0718C7B1FB4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1" name="Group 128">
            <a:extLst>
              <a:ext uri="{FF2B5EF4-FFF2-40B4-BE49-F238E27FC236}">
                <a16:creationId xmlns:a16="http://schemas.microsoft.com/office/drawing/2014/main" id="{DA5A0160-EFF5-4080-9912-B567528C80A4}"/>
              </a:ext>
            </a:extLst>
          </p:cNvPr>
          <p:cNvGrpSpPr>
            <a:grpSpLocks noChangeAspect="1"/>
          </p:cNvGrpSpPr>
          <p:nvPr/>
        </p:nvGrpSpPr>
        <p:grpSpPr bwMode="auto">
          <a:xfrm>
            <a:off x="5670663" y="2898386"/>
            <a:ext cx="243479" cy="278727"/>
            <a:chOff x="1398" y="2998"/>
            <a:chExt cx="373" cy="427"/>
          </a:xfrm>
          <a:solidFill>
            <a:schemeClr val="tx1"/>
          </a:solidFill>
        </p:grpSpPr>
        <p:sp>
          <p:nvSpPr>
            <p:cNvPr id="82" name="Freeform 129">
              <a:extLst>
                <a:ext uri="{FF2B5EF4-FFF2-40B4-BE49-F238E27FC236}">
                  <a16:creationId xmlns:a16="http://schemas.microsoft.com/office/drawing/2014/main" id="{F4A965E1-524D-4475-AB13-480CA3F091CA}"/>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3" name="Freeform 130">
              <a:extLst>
                <a:ext uri="{FF2B5EF4-FFF2-40B4-BE49-F238E27FC236}">
                  <a16:creationId xmlns:a16="http://schemas.microsoft.com/office/drawing/2014/main" id="{F418DF7F-C0EB-47DB-BEF1-BFA48EF36EB9}"/>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4" name="Freeform 131">
              <a:extLst>
                <a:ext uri="{FF2B5EF4-FFF2-40B4-BE49-F238E27FC236}">
                  <a16:creationId xmlns:a16="http://schemas.microsoft.com/office/drawing/2014/main" id="{F17C3989-1CD0-4EDE-A9A4-31828BDBCF5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5" name="Freeform 132">
              <a:extLst>
                <a:ext uri="{FF2B5EF4-FFF2-40B4-BE49-F238E27FC236}">
                  <a16:creationId xmlns:a16="http://schemas.microsoft.com/office/drawing/2014/main" id="{8F6B955A-AB1E-4474-A3ED-0133231EDAB6}"/>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6" name="Freeform 133">
              <a:extLst>
                <a:ext uri="{FF2B5EF4-FFF2-40B4-BE49-F238E27FC236}">
                  <a16:creationId xmlns:a16="http://schemas.microsoft.com/office/drawing/2014/main" id="{BB6F1A7D-7F57-4871-96D1-718BB2D9ABAD}"/>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34">
              <a:extLst>
                <a:ext uri="{FF2B5EF4-FFF2-40B4-BE49-F238E27FC236}">
                  <a16:creationId xmlns:a16="http://schemas.microsoft.com/office/drawing/2014/main" id="{404F2A3E-031B-406A-91C9-B900BD5253E8}"/>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35">
              <a:extLst>
                <a:ext uri="{FF2B5EF4-FFF2-40B4-BE49-F238E27FC236}">
                  <a16:creationId xmlns:a16="http://schemas.microsoft.com/office/drawing/2014/main" id="{0901CFAF-561E-478C-BF6E-7EDC4E2649D9}"/>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36">
              <a:extLst>
                <a:ext uri="{FF2B5EF4-FFF2-40B4-BE49-F238E27FC236}">
                  <a16:creationId xmlns:a16="http://schemas.microsoft.com/office/drawing/2014/main" id="{CE42E0DC-CC09-4487-AD27-020E7F864DD6}"/>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0" name="Freeform 137">
              <a:extLst>
                <a:ext uri="{FF2B5EF4-FFF2-40B4-BE49-F238E27FC236}">
                  <a16:creationId xmlns:a16="http://schemas.microsoft.com/office/drawing/2014/main" id="{36453E86-8DB6-4D4B-A287-3D20D56B2137}"/>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1" name="Freeform 138">
              <a:extLst>
                <a:ext uri="{FF2B5EF4-FFF2-40B4-BE49-F238E27FC236}">
                  <a16:creationId xmlns:a16="http://schemas.microsoft.com/office/drawing/2014/main" id="{F902AF33-83F3-41FB-9BD6-6796E330F5D7}"/>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2" name="Freeform 139">
              <a:extLst>
                <a:ext uri="{FF2B5EF4-FFF2-40B4-BE49-F238E27FC236}">
                  <a16:creationId xmlns:a16="http://schemas.microsoft.com/office/drawing/2014/main" id="{4DEC72DA-4FEF-427A-ADE5-F1862450E8AB}"/>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3" name="Freeform 140">
              <a:extLst>
                <a:ext uri="{FF2B5EF4-FFF2-40B4-BE49-F238E27FC236}">
                  <a16:creationId xmlns:a16="http://schemas.microsoft.com/office/drawing/2014/main" id="{F4ECFB58-F409-46F0-A247-8A909B0D4245}"/>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94" name="Group 26">
            <a:extLst>
              <a:ext uri="{FF2B5EF4-FFF2-40B4-BE49-F238E27FC236}">
                <a16:creationId xmlns:a16="http://schemas.microsoft.com/office/drawing/2014/main" id="{9B5E3FBB-7FF4-495C-8813-7244392D36FB}"/>
              </a:ext>
            </a:extLst>
          </p:cNvPr>
          <p:cNvGrpSpPr>
            <a:grpSpLocks noChangeAspect="1"/>
          </p:cNvGrpSpPr>
          <p:nvPr/>
        </p:nvGrpSpPr>
        <p:grpSpPr bwMode="auto">
          <a:xfrm>
            <a:off x="11629753" y="1163873"/>
            <a:ext cx="300530" cy="301237"/>
            <a:chOff x="4482" y="444"/>
            <a:chExt cx="425" cy="426"/>
          </a:xfrm>
          <a:solidFill>
            <a:schemeClr val="tx1"/>
          </a:solidFill>
        </p:grpSpPr>
        <p:sp>
          <p:nvSpPr>
            <p:cNvPr id="95" name="Freeform 27">
              <a:extLst>
                <a:ext uri="{FF2B5EF4-FFF2-40B4-BE49-F238E27FC236}">
                  <a16:creationId xmlns:a16="http://schemas.microsoft.com/office/drawing/2014/main" id="{748360DD-E1D4-4DFC-B661-847AC320EFC3}"/>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6" name="Freeform 28">
              <a:extLst>
                <a:ext uri="{FF2B5EF4-FFF2-40B4-BE49-F238E27FC236}">
                  <a16:creationId xmlns:a16="http://schemas.microsoft.com/office/drawing/2014/main" id="{FC522BF2-5462-4373-BF0C-357EB5638ECD}"/>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7" name="Freeform 29">
              <a:extLst>
                <a:ext uri="{FF2B5EF4-FFF2-40B4-BE49-F238E27FC236}">
                  <a16:creationId xmlns:a16="http://schemas.microsoft.com/office/drawing/2014/main" id="{294A875D-8FB1-4A62-B8C0-759BD9097893}"/>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8" name="Freeform 30">
              <a:extLst>
                <a:ext uri="{FF2B5EF4-FFF2-40B4-BE49-F238E27FC236}">
                  <a16:creationId xmlns:a16="http://schemas.microsoft.com/office/drawing/2014/main" id="{98EEB83C-F0A5-48C0-B631-B7404FAD8F9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9" name="Freeform 31">
              <a:extLst>
                <a:ext uri="{FF2B5EF4-FFF2-40B4-BE49-F238E27FC236}">
                  <a16:creationId xmlns:a16="http://schemas.microsoft.com/office/drawing/2014/main" id="{20BE02E0-6AE8-45CB-AC08-4732915D3FFB}"/>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0" name="Rectangle 32">
              <a:extLst>
                <a:ext uri="{FF2B5EF4-FFF2-40B4-BE49-F238E27FC236}">
                  <a16:creationId xmlns:a16="http://schemas.microsoft.com/office/drawing/2014/main" id="{8B69A763-3764-4AF5-8B85-4FF32A761357}"/>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1" name="Rectangle 33">
              <a:extLst>
                <a:ext uri="{FF2B5EF4-FFF2-40B4-BE49-F238E27FC236}">
                  <a16:creationId xmlns:a16="http://schemas.microsoft.com/office/drawing/2014/main" id="{1DB8A74E-CF57-4B9C-8910-24AA395C14AC}"/>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Freeform 34">
              <a:extLst>
                <a:ext uri="{FF2B5EF4-FFF2-40B4-BE49-F238E27FC236}">
                  <a16:creationId xmlns:a16="http://schemas.microsoft.com/office/drawing/2014/main" id="{1498B9C8-C531-46E9-9EB6-0028F8B9E0DE}"/>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3" name="Freeform 35">
              <a:extLst>
                <a:ext uri="{FF2B5EF4-FFF2-40B4-BE49-F238E27FC236}">
                  <a16:creationId xmlns:a16="http://schemas.microsoft.com/office/drawing/2014/main" id="{5BBD86A2-A51F-4762-8E6D-357D925F797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4" name="Freeform 36">
              <a:extLst>
                <a:ext uri="{FF2B5EF4-FFF2-40B4-BE49-F238E27FC236}">
                  <a16:creationId xmlns:a16="http://schemas.microsoft.com/office/drawing/2014/main" id="{967961A5-DA58-4EF5-B812-6CEB3EB14067}"/>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5" name="Freeform 37">
              <a:extLst>
                <a:ext uri="{FF2B5EF4-FFF2-40B4-BE49-F238E27FC236}">
                  <a16:creationId xmlns:a16="http://schemas.microsoft.com/office/drawing/2014/main" id="{DA081920-C0D1-4EC2-90ED-2461830A86C6}"/>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15" name="Rectangle 114">
            <a:extLst>
              <a:ext uri="{FF2B5EF4-FFF2-40B4-BE49-F238E27FC236}">
                <a16:creationId xmlns:a16="http://schemas.microsoft.com/office/drawing/2014/main" id="{165E0E03-E731-4DFE-BD3C-D611916EE640}"/>
              </a:ext>
            </a:extLst>
          </p:cNvPr>
          <p:cNvSpPr/>
          <p:nvPr/>
        </p:nvSpPr>
        <p:spPr>
          <a:xfrm>
            <a:off x="6510973" y="5142760"/>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grpSp>
        <p:nvGrpSpPr>
          <p:cNvPr id="58" name="Group 81">
            <a:extLst>
              <a:ext uri="{FF2B5EF4-FFF2-40B4-BE49-F238E27FC236}">
                <a16:creationId xmlns:a16="http://schemas.microsoft.com/office/drawing/2014/main" id="{0361F021-52E4-2040-0D30-FF3799D2173E}"/>
              </a:ext>
            </a:extLst>
          </p:cNvPr>
          <p:cNvGrpSpPr>
            <a:grpSpLocks noChangeAspect="1"/>
          </p:cNvGrpSpPr>
          <p:nvPr/>
        </p:nvGrpSpPr>
        <p:grpSpPr bwMode="auto">
          <a:xfrm>
            <a:off x="11252881" y="3352718"/>
            <a:ext cx="275750" cy="276396"/>
            <a:chOff x="2400" y="1718"/>
            <a:chExt cx="427" cy="428"/>
          </a:xfrm>
          <a:solidFill>
            <a:schemeClr val="tx1"/>
          </a:solidFill>
        </p:grpSpPr>
        <p:sp>
          <p:nvSpPr>
            <p:cNvPr id="59" name="Freeform 82">
              <a:extLst>
                <a:ext uri="{FF2B5EF4-FFF2-40B4-BE49-F238E27FC236}">
                  <a16:creationId xmlns:a16="http://schemas.microsoft.com/office/drawing/2014/main" id="{EAC65A31-BB50-9874-9179-E54D2D941E87}"/>
                </a:ext>
              </a:extLst>
            </p:cNvPr>
            <p:cNvSpPr>
              <a:spLocks/>
            </p:cNvSpPr>
            <p:nvPr/>
          </p:nvSpPr>
          <p:spPr bwMode="auto">
            <a:xfrm>
              <a:off x="2400" y="1844"/>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5" name="Freeform 83">
              <a:extLst>
                <a:ext uri="{FF2B5EF4-FFF2-40B4-BE49-F238E27FC236}">
                  <a16:creationId xmlns:a16="http://schemas.microsoft.com/office/drawing/2014/main" id="{5F12D65A-9FE2-5D26-85A3-B37ECC101417}"/>
                </a:ext>
              </a:extLst>
            </p:cNvPr>
            <p:cNvSpPr>
              <a:spLocks noEditPoints="1"/>
            </p:cNvSpPr>
            <p:nvPr/>
          </p:nvSpPr>
          <p:spPr bwMode="auto">
            <a:xfrm>
              <a:off x="2400" y="1719"/>
              <a:ext cx="427" cy="427"/>
            </a:xfrm>
            <a:custGeom>
              <a:avLst/>
              <a:gdLst>
                <a:gd name="T0" fmla="*/ 144 w 288"/>
                <a:gd name="T1" fmla="*/ 288 h 288"/>
                <a:gd name="T2" fmla="*/ 139 w 288"/>
                <a:gd name="T3" fmla="*/ 285 h 288"/>
                <a:gd name="T4" fmla="*/ 1 w 288"/>
                <a:gd name="T5" fmla="*/ 93 h 288"/>
                <a:gd name="T6" fmla="*/ 1 w 288"/>
                <a:gd name="T7" fmla="*/ 86 h 288"/>
                <a:gd name="T8" fmla="*/ 61 w 288"/>
                <a:gd name="T9" fmla="*/ 2 h 288"/>
                <a:gd name="T10" fmla="*/ 66 w 288"/>
                <a:gd name="T11" fmla="*/ 0 h 288"/>
                <a:gd name="T12" fmla="*/ 222 w 288"/>
                <a:gd name="T13" fmla="*/ 0 h 288"/>
                <a:gd name="T14" fmla="*/ 227 w 288"/>
                <a:gd name="T15" fmla="*/ 2 h 288"/>
                <a:gd name="T16" fmla="*/ 287 w 288"/>
                <a:gd name="T17" fmla="*/ 86 h 288"/>
                <a:gd name="T18" fmla="*/ 287 w 288"/>
                <a:gd name="T19" fmla="*/ 93 h 288"/>
                <a:gd name="T20" fmla="*/ 149 w 288"/>
                <a:gd name="T21" fmla="*/ 285 h 288"/>
                <a:gd name="T22" fmla="*/ 144 w 288"/>
                <a:gd name="T23" fmla="*/ 288 h 288"/>
                <a:gd name="T24" fmla="*/ 13 w 288"/>
                <a:gd name="T25" fmla="*/ 90 h 288"/>
                <a:gd name="T26" fmla="*/ 144 w 288"/>
                <a:gd name="T27" fmla="*/ 272 h 288"/>
                <a:gd name="T28" fmla="*/ 275 w 288"/>
                <a:gd name="T29" fmla="*/ 90 h 288"/>
                <a:gd name="T30" fmla="*/ 219 w 288"/>
                <a:gd name="T31" fmla="*/ 12 h 288"/>
                <a:gd name="T32" fmla="*/ 69 w 288"/>
                <a:gd name="T33" fmla="*/ 12 h 288"/>
                <a:gd name="T34" fmla="*/ 13 w 288"/>
                <a:gd name="T35" fmla="*/ 9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288"/>
                  </a:moveTo>
                  <a:cubicBezTo>
                    <a:pt x="142" y="288"/>
                    <a:pt x="140" y="287"/>
                    <a:pt x="139" y="285"/>
                  </a:cubicBezTo>
                  <a:cubicBezTo>
                    <a:pt x="1" y="93"/>
                    <a:pt x="1" y="93"/>
                    <a:pt x="1" y="93"/>
                  </a:cubicBezTo>
                  <a:cubicBezTo>
                    <a:pt x="0" y="91"/>
                    <a:pt x="0" y="88"/>
                    <a:pt x="1" y="86"/>
                  </a:cubicBezTo>
                  <a:cubicBezTo>
                    <a:pt x="61" y="2"/>
                    <a:pt x="61" y="2"/>
                    <a:pt x="61" y="2"/>
                  </a:cubicBezTo>
                  <a:cubicBezTo>
                    <a:pt x="62" y="1"/>
                    <a:pt x="64" y="0"/>
                    <a:pt x="66" y="0"/>
                  </a:cubicBezTo>
                  <a:cubicBezTo>
                    <a:pt x="222" y="0"/>
                    <a:pt x="222" y="0"/>
                    <a:pt x="222" y="0"/>
                  </a:cubicBezTo>
                  <a:cubicBezTo>
                    <a:pt x="224" y="0"/>
                    <a:pt x="226" y="1"/>
                    <a:pt x="227" y="2"/>
                  </a:cubicBezTo>
                  <a:cubicBezTo>
                    <a:pt x="287" y="86"/>
                    <a:pt x="287" y="86"/>
                    <a:pt x="287" y="86"/>
                  </a:cubicBezTo>
                  <a:cubicBezTo>
                    <a:pt x="288" y="88"/>
                    <a:pt x="288" y="91"/>
                    <a:pt x="287" y="93"/>
                  </a:cubicBezTo>
                  <a:cubicBezTo>
                    <a:pt x="149" y="285"/>
                    <a:pt x="149" y="285"/>
                    <a:pt x="149" y="285"/>
                  </a:cubicBezTo>
                  <a:cubicBezTo>
                    <a:pt x="148" y="287"/>
                    <a:pt x="146" y="288"/>
                    <a:pt x="144" y="288"/>
                  </a:cubicBezTo>
                  <a:close/>
                  <a:moveTo>
                    <a:pt x="13" y="90"/>
                  </a:moveTo>
                  <a:cubicBezTo>
                    <a:pt x="144" y="272"/>
                    <a:pt x="144" y="272"/>
                    <a:pt x="144" y="272"/>
                  </a:cubicBezTo>
                  <a:cubicBezTo>
                    <a:pt x="275" y="90"/>
                    <a:pt x="275" y="90"/>
                    <a:pt x="275" y="90"/>
                  </a:cubicBezTo>
                  <a:cubicBezTo>
                    <a:pt x="219" y="12"/>
                    <a:pt x="219" y="12"/>
                    <a:pt x="219" y="12"/>
                  </a:cubicBezTo>
                  <a:cubicBezTo>
                    <a:pt x="69" y="12"/>
                    <a:pt x="69" y="12"/>
                    <a:pt x="69" y="12"/>
                  </a:cubicBez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Freeform 84">
              <a:extLst>
                <a:ext uri="{FF2B5EF4-FFF2-40B4-BE49-F238E27FC236}">
                  <a16:creationId xmlns:a16="http://schemas.microsoft.com/office/drawing/2014/main" id="{2F3EDB5F-157F-9937-E6ED-B9060F184B47}"/>
                </a:ext>
              </a:extLst>
            </p:cNvPr>
            <p:cNvSpPr>
              <a:spLocks noEditPoints="1"/>
            </p:cNvSpPr>
            <p:nvPr/>
          </p:nvSpPr>
          <p:spPr bwMode="auto">
            <a:xfrm>
              <a:off x="2525" y="1718"/>
              <a:ext cx="177" cy="428"/>
            </a:xfrm>
            <a:custGeom>
              <a:avLst/>
              <a:gdLst>
                <a:gd name="T0" fmla="*/ 60 w 120"/>
                <a:gd name="T1" fmla="*/ 289 h 289"/>
                <a:gd name="T2" fmla="*/ 54 w 120"/>
                <a:gd name="T3" fmla="*/ 284 h 289"/>
                <a:gd name="T4" fmla="*/ 0 w 120"/>
                <a:gd name="T5" fmla="*/ 92 h 289"/>
                <a:gd name="T6" fmla="*/ 1 w 120"/>
                <a:gd name="T7" fmla="*/ 88 h 289"/>
                <a:gd name="T8" fmla="*/ 55 w 120"/>
                <a:gd name="T9" fmla="*/ 4 h 289"/>
                <a:gd name="T10" fmla="*/ 65 w 120"/>
                <a:gd name="T11" fmla="*/ 4 h 289"/>
                <a:gd name="T12" fmla="*/ 119 w 120"/>
                <a:gd name="T13" fmla="*/ 88 h 289"/>
                <a:gd name="T14" fmla="*/ 120 w 120"/>
                <a:gd name="T15" fmla="*/ 92 h 289"/>
                <a:gd name="T16" fmla="*/ 66 w 120"/>
                <a:gd name="T17" fmla="*/ 284 h 289"/>
                <a:gd name="T18" fmla="*/ 60 w 120"/>
                <a:gd name="T19" fmla="*/ 289 h 289"/>
                <a:gd name="T20" fmla="*/ 13 w 120"/>
                <a:gd name="T21" fmla="*/ 92 h 289"/>
                <a:gd name="T22" fmla="*/ 60 w 120"/>
                <a:gd name="T23" fmla="*/ 261 h 289"/>
                <a:gd name="T24" fmla="*/ 108 w 120"/>
                <a:gd name="T25" fmla="*/ 92 h 289"/>
                <a:gd name="T26" fmla="*/ 60 w 120"/>
                <a:gd name="T27" fmla="*/ 18 h 289"/>
                <a:gd name="T28" fmla="*/ 13 w 120"/>
                <a:gd name="T29"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289">
                  <a:moveTo>
                    <a:pt x="60" y="289"/>
                  </a:moveTo>
                  <a:cubicBezTo>
                    <a:pt x="57" y="289"/>
                    <a:pt x="55" y="287"/>
                    <a:pt x="54" y="284"/>
                  </a:cubicBezTo>
                  <a:cubicBezTo>
                    <a:pt x="0" y="92"/>
                    <a:pt x="0" y="92"/>
                    <a:pt x="0" y="92"/>
                  </a:cubicBezTo>
                  <a:cubicBezTo>
                    <a:pt x="0" y="91"/>
                    <a:pt x="0" y="89"/>
                    <a:pt x="1" y="88"/>
                  </a:cubicBezTo>
                  <a:cubicBezTo>
                    <a:pt x="55" y="4"/>
                    <a:pt x="55" y="4"/>
                    <a:pt x="55" y="4"/>
                  </a:cubicBezTo>
                  <a:cubicBezTo>
                    <a:pt x="57" y="0"/>
                    <a:pt x="63" y="0"/>
                    <a:pt x="65" y="4"/>
                  </a:cubicBezTo>
                  <a:cubicBezTo>
                    <a:pt x="119" y="88"/>
                    <a:pt x="119" y="88"/>
                    <a:pt x="119" y="88"/>
                  </a:cubicBezTo>
                  <a:cubicBezTo>
                    <a:pt x="120" y="89"/>
                    <a:pt x="120" y="91"/>
                    <a:pt x="120" y="92"/>
                  </a:cubicBezTo>
                  <a:cubicBezTo>
                    <a:pt x="66" y="284"/>
                    <a:pt x="66" y="284"/>
                    <a:pt x="66" y="284"/>
                  </a:cubicBezTo>
                  <a:cubicBezTo>
                    <a:pt x="65" y="287"/>
                    <a:pt x="63" y="289"/>
                    <a:pt x="60" y="289"/>
                  </a:cubicBezTo>
                  <a:close/>
                  <a:moveTo>
                    <a:pt x="13" y="92"/>
                  </a:moveTo>
                  <a:cubicBezTo>
                    <a:pt x="60" y="261"/>
                    <a:pt x="60" y="261"/>
                    <a:pt x="60" y="261"/>
                  </a:cubicBezTo>
                  <a:cubicBezTo>
                    <a:pt x="108" y="92"/>
                    <a:pt x="108" y="92"/>
                    <a:pt x="108" y="92"/>
                  </a:cubicBezTo>
                  <a:cubicBezTo>
                    <a:pt x="60" y="18"/>
                    <a:pt x="60" y="18"/>
                    <a:pt x="60" y="18"/>
                  </a:cubicBezTo>
                  <a:lnTo>
                    <a:pt x="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2" name="Freeform 85">
              <a:extLst>
                <a:ext uri="{FF2B5EF4-FFF2-40B4-BE49-F238E27FC236}">
                  <a16:creationId xmlns:a16="http://schemas.microsoft.com/office/drawing/2014/main" id="{12A16487-9325-1930-C52D-E263A51A9AAF}"/>
                </a:ext>
              </a:extLst>
            </p:cNvPr>
            <p:cNvSpPr>
              <a:spLocks/>
            </p:cNvSpPr>
            <p:nvPr/>
          </p:nvSpPr>
          <p:spPr bwMode="auto">
            <a:xfrm>
              <a:off x="2488" y="1718"/>
              <a:ext cx="56" cy="143"/>
            </a:xfrm>
            <a:custGeom>
              <a:avLst/>
              <a:gdLst>
                <a:gd name="T0" fmla="*/ 31 w 38"/>
                <a:gd name="T1" fmla="*/ 97 h 97"/>
                <a:gd name="T2" fmla="*/ 25 w 38"/>
                <a:gd name="T3" fmla="*/ 92 h 97"/>
                <a:gd name="T4" fmla="*/ 1 w 38"/>
                <a:gd name="T5" fmla="*/ 8 h 97"/>
                <a:gd name="T6" fmla="*/ 5 w 38"/>
                <a:gd name="T7" fmla="*/ 1 h 97"/>
                <a:gd name="T8" fmla="*/ 13 w 38"/>
                <a:gd name="T9" fmla="*/ 5 h 97"/>
                <a:gd name="T10" fmla="*/ 37 w 38"/>
                <a:gd name="T11" fmla="*/ 89 h 97"/>
                <a:gd name="T12" fmla="*/ 33 w 38"/>
                <a:gd name="T13" fmla="*/ 97 h 97"/>
                <a:gd name="T14" fmla="*/ 31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31" y="97"/>
                  </a:moveTo>
                  <a:cubicBezTo>
                    <a:pt x="28" y="97"/>
                    <a:pt x="26" y="95"/>
                    <a:pt x="25" y="92"/>
                  </a:cubicBezTo>
                  <a:cubicBezTo>
                    <a:pt x="1" y="8"/>
                    <a:pt x="1" y="8"/>
                    <a:pt x="1" y="8"/>
                  </a:cubicBezTo>
                  <a:cubicBezTo>
                    <a:pt x="0" y="5"/>
                    <a:pt x="2" y="2"/>
                    <a:pt x="5" y="1"/>
                  </a:cubicBezTo>
                  <a:cubicBezTo>
                    <a:pt x="9" y="0"/>
                    <a:pt x="12" y="2"/>
                    <a:pt x="13" y="5"/>
                  </a:cubicBezTo>
                  <a:cubicBezTo>
                    <a:pt x="37" y="89"/>
                    <a:pt x="37" y="89"/>
                    <a:pt x="37" y="89"/>
                  </a:cubicBezTo>
                  <a:cubicBezTo>
                    <a:pt x="38" y="92"/>
                    <a:pt x="36" y="96"/>
                    <a:pt x="33" y="97"/>
                  </a:cubicBezTo>
                  <a:cubicBezTo>
                    <a:pt x="32" y="97"/>
                    <a:pt x="32" y="97"/>
                    <a:pt x="3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3" name="Freeform 86">
              <a:extLst>
                <a:ext uri="{FF2B5EF4-FFF2-40B4-BE49-F238E27FC236}">
                  <a16:creationId xmlns:a16="http://schemas.microsoft.com/office/drawing/2014/main" id="{605BCEB5-C3C5-31DE-2507-7B1E75872543}"/>
                </a:ext>
              </a:extLst>
            </p:cNvPr>
            <p:cNvSpPr>
              <a:spLocks/>
            </p:cNvSpPr>
            <p:nvPr/>
          </p:nvSpPr>
          <p:spPr bwMode="auto">
            <a:xfrm>
              <a:off x="2683" y="1718"/>
              <a:ext cx="56" cy="143"/>
            </a:xfrm>
            <a:custGeom>
              <a:avLst/>
              <a:gdLst>
                <a:gd name="T0" fmla="*/ 7 w 38"/>
                <a:gd name="T1" fmla="*/ 97 h 97"/>
                <a:gd name="T2" fmla="*/ 5 w 38"/>
                <a:gd name="T3" fmla="*/ 97 h 97"/>
                <a:gd name="T4" fmla="*/ 1 w 38"/>
                <a:gd name="T5" fmla="*/ 89 h 97"/>
                <a:gd name="T6" fmla="*/ 25 w 38"/>
                <a:gd name="T7" fmla="*/ 5 h 97"/>
                <a:gd name="T8" fmla="*/ 33 w 38"/>
                <a:gd name="T9" fmla="*/ 1 h 97"/>
                <a:gd name="T10" fmla="*/ 37 w 38"/>
                <a:gd name="T11" fmla="*/ 8 h 97"/>
                <a:gd name="T12" fmla="*/ 13 w 38"/>
                <a:gd name="T13" fmla="*/ 92 h 97"/>
                <a:gd name="T14" fmla="*/ 7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7" y="97"/>
                  </a:moveTo>
                  <a:cubicBezTo>
                    <a:pt x="6" y="97"/>
                    <a:pt x="6" y="97"/>
                    <a:pt x="5" y="97"/>
                  </a:cubicBezTo>
                  <a:cubicBezTo>
                    <a:pt x="2" y="96"/>
                    <a:pt x="0" y="92"/>
                    <a:pt x="1" y="89"/>
                  </a:cubicBezTo>
                  <a:cubicBezTo>
                    <a:pt x="25" y="5"/>
                    <a:pt x="25" y="5"/>
                    <a:pt x="25" y="5"/>
                  </a:cubicBezTo>
                  <a:cubicBezTo>
                    <a:pt x="26" y="2"/>
                    <a:pt x="30" y="0"/>
                    <a:pt x="33" y="1"/>
                  </a:cubicBezTo>
                  <a:cubicBezTo>
                    <a:pt x="36" y="2"/>
                    <a:pt x="38" y="5"/>
                    <a:pt x="37" y="8"/>
                  </a:cubicBezTo>
                  <a:cubicBezTo>
                    <a:pt x="13" y="92"/>
                    <a:pt x="13" y="92"/>
                    <a:pt x="13" y="92"/>
                  </a:cubicBezTo>
                  <a:cubicBezTo>
                    <a:pt x="12" y="95"/>
                    <a:pt x="10"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06" name="Rectangle 105">
            <a:extLst>
              <a:ext uri="{FF2B5EF4-FFF2-40B4-BE49-F238E27FC236}">
                <a16:creationId xmlns:a16="http://schemas.microsoft.com/office/drawing/2014/main" id="{980CE949-B4C1-4EC6-AB30-BAB6ECB36A54}"/>
              </a:ext>
            </a:extLst>
          </p:cNvPr>
          <p:cNvSpPr/>
          <p:nvPr/>
        </p:nvSpPr>
        <p:spPr>
          <a:xfrm>
            <a:off x="170566" y="1606278"/>
            <a:ext cx="5449265" cy="1231586"/>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Client is </a:t>
            </a:r>
            <a:r>
              <a:rPr kumimoji="0" lang="en-US" sz="1200" b="0" i="0" u="none" strike="noStrike" kern="1200" cap="none" spc="0" normalizeH="0" baseline="0" noProof="0" dirty="0">
                <a:ln>
                  <a:noFill/>
                </a:ln>
                <a:solidFill>
                  <a:srgbClr val="202122"/>
                </a:solidFill>
                <a:effectLst/>
                <a:uLnTx/>
                <a:uFillTx/>
                <a:latin typeface="Graphik"/>
                <a:ea typeface="+mn-ea"/>
                <a:cs typeface="+mn-cs"/>
              </a:rPr>
              <a:t>an Anglo-Swiss </a:t>
            </a:r>
            <a:r>
              <a:rPr kumimoji="0" lang="en-US" sz="1200" b="0" i="0" u="none" strike="noStrike" kern="1200" cap="none" spc="0" normalizeH="0" baseline="0" noProof="0" dirty="0">
                <a:ln>
                  <a:noFill/>
                </a:ln>
                <a:solidFill>
                  <a:srgbClr val="000000"/>
                </a:solidFill>
                <a:effectLst/>
                <a:uLnTx/>
                <a:uFillTx/>
                <a:latin typeface="Graphik"/>
                <a:ea typeface="+mn-ea"/>
                <a:cs typeface="+mn-cs"/>
              </a:rPr>
              <a:t>multinational commodity trading and mining company .</a:t>
            </a:r>
            <a:r>
              <a:rPr kumimoji="0" lang="en-US" sz="1200" b="0" i="0" u="none" strike="noStrike" kern="1200" cap="none" spc="0" normalizeH="0" baseline="0" noProof="0" dirty="0">
                <a:ln>
                  <a:noFill/>
                </a:ln>
                <a:solidFill>
                  <a:srgbClr val="000000"/>
                </a:solidFill>
                <a:effectLst/>
                <a:uLnTx/>
                <a:uFillTx/>
                <a:latin typeface="Graphik"/>
                <a:ea typeface="+mn-ea"/>
                <a:cs typeface="Arial" pitchFamily="34" charset="0"/>
              </a:rPr>
              <a:t> It is one of </a:t>
            </a:r>
            <a:r>
              <a:rPr kumimoji="0" lang="en-US" sz="1200" b="1" i="0" u="none" strike="noStrike" kern="1200" cap="none" spc="0" normalizeH="0" baseline="0" noProof="0" dirty="0">
                <a:ln>
                  <a:noFill/>
                </a:ln>
                <a:solidFill>
                  <a:srgbClr val="000000"/>
                </a:solidFill>
                <a:effectLst/>
                <a:uLnTx/>
                <a:uFillTx/>
                <a:latin typeface="Graphik"/>
                <a:ea typeface="+mn-ea"/>
                <a:cs typeface="Arial" pitchFamily="34" charset="0"/>
              </a:rPr>
              <a:t>the world's largest diversified natural resource companies, </a:t>
            </a:r>
            <a:r>
              <a:rPr kumimoji="0" lang="en-US" sz="1200" b="0" i="0" u="none" strike="noStrike" kern="1200" cap="none" spc="0" normalizeH="0" baseline="0" noProof="0" dirty="0">
                <a:ln>
                  <a:noFill/>
                </a:ln>
                <a:solidFill>
                  <a:srgbClr val="000000"/>
                </a:solidFill>
                <a:effectLst/>
                <a:uLnTx/>
                <a:uFillTx/>
                <a:latin typeface="Graphik"/>
                <a:ea typeface="+mn-ea"/>
                <a:cs typeface="Arial" pitchFamily="34" charset="0"/>
              </a:rPr>
              <a:t>producing and marketing more than 90 commodities, a network that spans over 50 countries</a:t>
            </a: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REVENUE: </a:t>
            </a:r>
            <a:r>
              <a:rPr kumimoji="0" lang="en-US" sz="1400" b="1" i="0" u="none" strike="noStrike" kern="1200" cap="none" spc="0" normalizeH="0" baseline="0" noProof="0" dirty="0">
                <a:ln>
                  <a:noFill/>
                </a:ln>
                <a:solidFill>
                  <a:srgbClr val="7500C0"/>
                </a:solidFill>
                <a:effectLst/>
                <a:uLnTx/>
                <a:uFillTx/>
                <a:latin typeface="Graphik"/>
                <a:ea typeface="+mn-ea"/>
                <a:cs typeface="+mn-cs"/>
              </a:rPr>
              <a:t>$142.34 BILLION</a:t>
            </a: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EMPLOYEES: </a:t>
            </a:r>
            <a:r>
              <a:rPr kumimoji="0" lang="en-US" sz="1400" b="1" i="0" u="none" strike="noStrike" kern="1200" cap="none" spc="0" normalizeH="0" baseline="0" noProof="0" dirty="0">
                <a:ln>
                  <a:noFill/>
                </a:ln>
                <a:solidFill>
                  <a:srgbClr val="000000"/>
                </a:solidFill>
                <a:effectLst/>
                <a:uLnTx/>
                <a:uFillTx/>
                <a:latin typeface="Graphik"/>
                <a:ea typeface="+mn-ea"/>
                <a:cs typeface="+mn-cs"/>
              </a:rPr>
              <a:t>145,000</a:t>
            </a:r>
          </a:p>
        </p:txBody>
      </p:sp>
      <p:sp>
        <p:nvSpPr>
          <p:cNvPr id="108" name="Rectangle 107">
            <a:extLst>
              <a:ext uri="{FF2B5EF4-FFF2-40B4-BE49-F238E27FC236}">
                <a16:creationId xmlns:a16="http://schemas.microsoft.com/office/drawing/2014/main" id="{7C951EA1-8FAC-445F-BE3B-211423B533AE}"/>
              </a:ext>
            </a:extLst>
          </p:cNvPr>
          <p:cNvSpPr/>
          <p:nvPr/>
        </p:nvSpPr>
        <p:spPr>
          <a:xfrm>
            <a:off x="6315599" y="1536615"/>
            <a:ext cx="5766118" cy="1791310"/>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ZA" sz="1200" b="0" i="0" u="none" strike="noStrike" kern="1200" cap="none" spc="0" normalizeH="0" baseline="0" noProof="0" dirty="0">
                <a:ln>
                  <a:noFill/>
                </a:ln>
                <a:solidFill>
                  <a:srgbClr val="000000"/>
                </a:solidFill>
                <a:effectLst/>
                <a:uLnTx/>
                <a:uFillTx/>
                <a:latin typeface="Graphik"/>
                <a:ea typeface="+mn-ea"/>
                <a:cs typeface="+mn-cs"/>
              </a:rPr>
              <a:t>Mining Equipment category had high impact on overall organization performance due to importance of the function and high cost.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ZA" sz="1200" b="0" i="0" u="none" strike="noStrike" kern="1200" cap="none" spc="0" normalizeH="0" baseline="0" noProof="0" dirty="0">
                <a:ln>
                  <a:noFill/>
                </a:ln>
                <a:solidFill>
                  <a:srgbClr val="000000"/>
                </a:solidFill>
                <a:effectLst/>
                <a:uLnTx/>
                <a:uFillTx/>
                <a:latin typeface="Graphik"/>
                <a:ea typeface="+mn-ea"/>
                <a:cs typeface="+mn-cs"/>
              </a:rPr>
              <a:t>Client engaged Accenture to prepare maintenance strategy. Its Objectives were to:</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ZA" sz="1200" b="0" i="0" u="none" strike="noStrike" kern="1200" cap="none" spc="0" normalizeH="0" baseline="0" noProof="0" dirty="0">
                <a:ln>
                  <a:noFill/>
                </a:ln>
                <a:solidFill>
                  <a:srgbClr val="000000"/>
                </a:solidFill>
                <a:effectLst/>
                <a:uLnTx/>
                <a:uFillTx/>
                <a:latin typeface="Graphik"/>
                <a:ea typeface="+mn-ea"/>
                <a:cs typeface="+mn-cs"/>
              </a:rPr>
              <a:t>Create Outsource vs In-house maintenance decision framework</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ZA" sz="1200" b="0" i="0" u="none" strike="noStrike" kern="1200" cap="none" spc="0" normalizeH="0" baseline="0" noProof="0" dirty="0">
                <a:ln>
                  <a:noFill/>
                </a:ln>
                <a:solidFill>
                  <a:srgbClr val="000000"/>
                </a:solidFill>
                <a:effectLst/>
                <a:uLnTx/>
                <a:uFillTx/>
                <a:latin typeface="Graphik"/>
                <a:ea typeface="+mn-ea"/>
                <a:cs typeface="+mn-cs"/>
              </a:rPr>
              <a:t>Improve maintenance KPIs including reduction in total cost of maintenance</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ZA" sz="1200" b="0" i="0" u="none" strike="noStrike" kern="1200" cap="none" spc="0" normalizeH="0" baseline="0" noProof="0" dirty="0">
                <a:ln>
                  <a:noFill/>
                </a:ln>
                <a:solidFill>
                  <a:srgbClr val="000000"/>
                </a:solidFill>
                <a:effectLst/>
                <a:uLnTx/>
                <a:uFillTx/>
                <a:latin typeface="Graphik"/>
                <a:ea typeface="+mn-ea"/>
                <a:cs typeface="+mn-cs"/>
              </a:rPr>
              <a:t>Ensure Security of Supply</a:t>
            </a:r>
          </a:p>
        </p:txBody>
      </p:sp>
      <p:sp>
        <p:nvSpPr>
          <p:cNvPr id="109" name="Rectangle 108">
            <a:extLst>
              <a:ext uri="{FF2B5EF4-FFF2-40B4-BE49-F238E27FC236}">
                <a16:creationId xmlns:a16="http://schemas.microsoft.com/office/drawing/2014/main" id="{250ADB68-3DD5-49E5-80E9-695F4CFDCC50}"/>
              </a:ext>
            </a:extLst>
          </p:cNvPr>
          <p:cNvSpPr/>
          <p:nvPr/>
        </p:nvSpPr>
        <p:spPr>
          <a:xfrm>
            <a:off x="6429751" y="3712349"/>
            <a:ext cx="5420016" cy="289865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4625" marR="0" lvl="0" indent="-174625" algn="l" defTabSz="914400" rtl="0" eaLnBrk="0" fontAlgn="auto" latinLnBrk="0" hangingPunct="0">
              <a:lnSpc>
                <a:spcPct val="120000"/>
              </a:lnSpc>
              <a:spcBef>
                <a:spcPts val="0"/>
              </a:spcBef>
              <a:spcAft>
                <a:spcPts val="0"/>
              </a:spcAft>
              <a:buClrTx/>
              <a:buSzTx/>
              <a:buFontTx/>
              <a:buChar char="•"/>
              <a:tabLst/>
              <a:defRPr/>
            </a:pPr>
            <a:r>
              <a:rPr kumimoji="0" lang="en-US" altLang="zh-HK" sz="1200" b="0" i="0" u="none" strike="noStrike" kern="1200" cap="none" spc="0" normalizeH="0" baseline="0" noProof="0" dirty="0">
                <a:ln>
                  <a:noFill/>
                </a:ln>
                <a:solidFill>
                  <a:srgbClr val="000000"/>
                </a:solidFill>
                <a:effectLst/>
                <a:uLnTx/>
                <a:uFillTx/>
                <a:latin typeface="Graphik"/>
                <a:ea typeface="+mn-ea"/>
                <a:cs typeface="Arial" pitchFamily="34" charset="0"/>
              </a:rPr>
              <a:t>Identified and established cost savings opportunities in the range of 7-12% of total maintenance cost through In-house and other hybrid maintenance operations</a:t>
            </a:r>
          </a:p>
          <a:p>
            <a:pPr marL="174625" marR="0" lvl="0" indent="-174625" algn="l" defTabSz="914400" rtl="0" eaLnBrk="0" fontAlgn="auto" latinLnBrk="0" hangingPunct="0">
              <a:lnSpc>
                <a:spcPct val="120000"/>
              </a:lnSpc>
              <a:spcBef>
                <a:spcPts val="0"/>
              </a:spcBef>
              <a:spcAft>
                <a:spcPts val="0"/>
              </a:spcAft>
              <a:buClrTx/>
              <a:buSzTx/>
              <a:buFontTx/>
              <a:buChar char="•"/>
              <a:tabLst/>
              <a:defRPr/>
            </a:pPr>
            <a:r>
              <a:rPr kumimoji="0" lang="en-US" altLang="zh-HK" sz="1200" b="0" i="0" u="none" strike="noStrike" kern="1200" cap="none" spc="0" normalizeH="0" baseline="0" noProof="0" dirty="0">
                <a:ln>
                  <a:noFill/>
                </a:ln>
                <a:solidFill>
                  <a:srgbClr val="000000"/>
                </a:solidFill>
                <a:effectLst/>
                <a:uLnTx/>
                <a:uFillTx/>
                <a:latin typeface="Graphik"/>
                <a:ea typeface="+mn-ea"/>
                <a:cs typeface="Arial" pitchFamily="34" charset="0"/>
              </a:rPr>
              <a:t>Developed mining equipment maintenance strategy for the client</a:t>
            </a:r>
          </a:p>
          <a:p>
            <a:pPr marL="174625" marR="0" lvl="0" indent="-174625" algn="l" defTabSz="914400" rtl="0" eaLnBrk="0" fontAlgn="auto" latinLnBrk="0" hangingPunct="0">
              <a:lnSpc>
                <a:spcPct val="120000"/>
              </a:lnSpc>
              <a:spcBef>
                <a:spcPts val="0"/>
              </a:spcBef>
              <a:spcAft>
                <a:spcPts val="0"/>
              </a:spcAft>
              <a:buClrTx/>
              <a:buSzTx/>
              <a:buFontTx/>
              <a:buChar char="•"/>
              <a:tabLst/>
              <a:defRPr/>
            </a:pPr>
            <a:r>
              <a:rPr kumimoji="0" lang="en-US" sz="1200" b="0" i="0" u="none" strike="noStrike" kern="0" cap="none" spc="0" normalizeH="0" baseline="0" noProof="0" dirty="0">
                <a:ln>
                  <a:noFill/>
                </a:ln>
                <a:solidFill>
                  <a:srgbClr val="000000"/>
                </a:solidFill>
                <a:effectLst/>
                <a:uLnTx/>
                <a:uFillTx/>
                <a:latin typeface="Graphik"/>
                <a:ea typeface="+mn-ea"/>
                <a:cs typeface="+mn-cs"/>
              </a:rPr>
              <a:t>Developed a reusable tool as a decision-making framework to enable client to make Maintenance and Repair sourcing decisions in the future and facilitated the knowledge transfer and handover of these tools</a:t>
            </a:r>
          </a:p>
          <a:p>
            <a:pPr marL="174625" marR="0" lvl="0" indent="-174625" algn="l" defTabSz="914400" rtl="0" eaLnBrk="0" fontAlgn="auto" latinLnBrk="0" hangingPunct="0">
              <a:lnSpc>
                <a:spcPct val="120000"/>
              </a:lnSpc>
              <a:spcBef>
                <a:spcPts val="0"/>
              </a:spcBef>
              <a:spcAft>
                <a:spcPts val="0"/>
              </a:spcAft>
              <a:buClrTx/>
              <a:buSzTx/>
              <a:buFontTx/>
              <a:buChar char="•"/>
              <a:tabLst/>
              <a:defRPr/>
            </a:pPr>
            <a:r>
              <a:rPr kumimoji="0" lang="en-US" altLang="zh-HK" sz="1200" b="0" i="0" u="none" strike="noStrike" kern="1200" cap="none" spc="0" normalizeH="0" baseline="0" noProof="0" dirty="0">
                <a:ln>
                  <a:noFill/>
                </a:ln>
                <a:solidFill>
                  <a:srgbClr val="000000"/>
                </a:solidFill>
                <a:effectLst/>
                <a:uLnTx/>
                <a:uFillTx/>
                <a:latin typeface="Graphik"/>
                <a:ea typeface="+mn-ea"/>
                <a:cs typeface="Arial" pitchFamily="34" charset="0"/>
              </a:rPr>
              <a:t>Identification of strategic, commercial and operational initiatives and classify based on impacts and implementation timelines</a:t>
            </a:r>
          </a:p>
          <a:p>
            <a:pPr marL="174625" marR="0" lvl="0" indent="-174625" algn="l" defTabSz="914400" rtl="0" eaLnBrk="0" fontAlgn="auto" latinLnBrk="0" hangingPunct="0">
              <a:lnSpc>
                <a:spcPct val="120000"/>
              </a:lnSpc>
              <a:spcBef>
                <a:spcPts val="0"/>
              </a:spcBef>
              <a:spcAft>
                <a:spcPts val="0"/>
              </a:spcAft>
              <a:buClrTx/>
              <a:buSzTx/>
              <a:buFontTx/>
              <a:buChar char="•"/>
              <a:tabLst/>
              <a:defRPr/>
            </a:pPr>
            <a:r>
              <a:rPr kumimoji="0" lang="en-US" altLang="zh-HK" sz="1200" b="0" i="0" u="none" strike="noStrike" kern="1200" cap="none" spc="0" normalizeH="0" baseline="0" noProof="0" dirty="0">
                <a:ln>
                  <a:noFill/>
                </a:ln>
                <a:solidFill>
                  <a:srgbClr val="000000"/>
                </a:solidFill>
                <a:effectLst/>
                <a:uLnTx/>
                <a:uFillTx/>
                <a:latin typeface="Graphik"/>
                <a:ea typeface="+mn-ea"/>
                <a:cs typeface="Arial" pitchFamily="34" charset="0"/>
              </a:rPr>
              <a:t>Identified quick wins</a:t>
            </a:r>
          </a:p>
          <a:p>
            <a:pPr marL="174625" marR="0" lvl="0" indent="-174625" algn="l" defTabSz="914400" rtl="0" eaLnBrk="0" fontAlgn="auto" latinLnBrk="0" hangingPunct="0">
              <a:lnSpc>
                <a:spcPct val="120000"/>
              </a:lnSpc>
              <a:spcBef>
                <a:spcPts val="0"/>
              </a:spcBef>
              <a:spcAft>
                <a:spcPts val="0"/>
              </a:spcAft>
              <a:buClrTx/>
              <a:buSzTx/>
              <a:buFontTx/>
              <a:buChar char="•"/>
              <a:tabLst/>
              <a:defRPr/>
            </a:pPr>
            <a:r>
              <a:rPr kumimoji="0" lang="en-US" altLang="zh-HK" sz="1200" b="0" i="0" u="none" strike="noStrike" kern="1200" cap="none" spc="0" normalizeH="0" baseline="0" noProof="0" dirty="0">
                <a:ln>
                  <a:noFill/>
                </a:ln>
                <a:solidFill>
                  <a:srgbClr val="000000"/>
                </a:solidFill>
                <a:effectLst/>
                <a:uLnTx/>
                <a:uFillTx/>
                <a:latin typeface="Graphik"/>
                <a:ea typeface="+mn-ea"/>
                <a:cs typeface="Arial" pitchFamily="34" charset="0"/>
              </a:rPr>
              <a:t>Identified Risks associated with Outsourced, In-house and other hybrid Maintenance models and prepared risk mitigation plan</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US" altLang="zh-HK" sz="1200" b="0" i="0" u="none" strike="noStrike" kern="0" cap="none" spc="0" normalizeH="0" baseline="0" noProof="0" dirty="0">
              <a:ln>
                <a:noFill/>
              </a:ln>
              <a:solidFill>
                <a:srgbClr val="000000"/>
              </a:solidFill>
              <a:effectLst/>
              <a:uLnTx/>
              <a:uFillTx/>
              <a:latin typeface="Graphik"/>
              <a:ea typeface="+mn-ea"/>
              <a:cs typeface="Arial" panose="020B0604020202020204" pitchFamily="34" charset="0"/>
            </a:endParaRPr>
          </a:p>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zh-HK" sz="1200" b="0" i="0" u="none" strike="noStrike" kern="0" cap="none" spc="0" normalizeH="0" baseline="0" noProof="0" dirty="0">
              <a:ln>
                <a:noFill/>
              </a:ln>
              <a:solidFill>
                <a:srgbClr val="000000"/>
              </a:solidFill>
              <a:effectLst/>
              <a:uLnTx/>
              <a:uFillTx/>
              <a:latin typeface="Graphik"/>
              <a:ea typeface="+mn-ea"/>
              <a:cs typeface="Arial" panose="020B0604020202020204" pitchFamily="34" charset="0"/>
            </a:endParaRPr>
          </a:p>
          <a:p>
            <a:pPr marL="174625" marR="0" lvl="0" indent="-174625" algn="l" defTabSz="914400" rtl="0" eaLnBrk="0" fontAlgn="auto" latinLnBrk="0" hangingPunct="0">
              <a:lnSpc>
                <a:spcPct val="120000"/>
              </a:lnSpc>
              <a:spcBef>
                <a:spcPts val="0"/>
              </a:spcBef>
              <a:spcAft>
                <a:spcPts val="0"/>
              </a:spcAft>
              <a:buClrTx/>
              <a:buSzTx/>
              <a:buFontTx/>
              <a:buChar char="•"/>
              <a:tabLst/>
              <a:defRPr/>
            </a:pPr>
            <a:endParaRPr kumimoji="0" lang="en-US" sz="1200" b="0" i="0" u="none" strike="noStrike" kern="0" cap="none" spc="0" normalizeH="0" baseline="0" noProof="0" dirty="0">
              <a:ln>
                <a:noFill/>
              </a:ln>
              <a:solidFill>
                <a:srgbClr val="000000"/>
              </a:solidFill>
              <a:effectLst/>
              <a:uLnTx/>
              <a:uFillTx/>
              <a:latin typeface="Graphik"/>
              <a:ea typeface="+mn-ea"/>
              <a:cs typeface="+mn-cs"/>
            </a:endParaRPr>
          </a:p>
          <a:p>
            <a:pPr marL="174625" marR="0" lvl="0" indent="-174625" algn="l" defTabSz="914400" rtl="0" eaLnBrk="0" fontAlgn="auto" latinLnBrk="0" hangingPunct="0">
              <a:lnSpc>
                <a:spcPct val="120000"/>
              </a:lnSpc>
              <a:spcBef>
                <a:spcPts val="0"/>
              </a:spcBef>
              <a:spcAft>
                <a:spcPts val="0"/>
              </a:spcAft>
              <a:buClrTx/>
              <a:buSzTx/>
              <a:buFontTx/>
              <a:buChar char="•"/>
              <a:tabLst/>
              <a:defRPr/>
            </a:pPr>
            <a:endParaRPr kumimoji="0" lang="en-US" sz="1200" b="0" i="0" u="none" strike="noStrike" kern="0" cap="none" spc="0" normalizeH="0" baseline="0" noProof="0" dirty="0">
              <a:ln>
                <a:noFill/>
              </a:ln>
              <a:solidFill>
                <a:srgbClr val="000000"/>
              </a:solidFill>
              <a:effectLst/>
              <a:uLnTx/>
              <a:uFillTx/>
              <a:latin typeface="Graphik"/>
              <a:ea typeface="+mn-ea"/>
              <a:cs typeface="+mn-cs"/>
            </a:endParaRPr>
          </a:p>
        </p:txBody>
      </p:sp>
      <p:sp>
        <p:nvSpPr>
          <p:cNvPr id="110" name="Rectangle 109">
            <a:extLst>
              <a:ext uri="{FF2B5EF4-FFF2-40B4-BE49-F238E27FC236}">
                <a16:creationId xmlns:a16="http://schemas.microsoft.com/office/drawing/2014/main" id="{00BCD221-7A9A-475D-905F-7A92EC85EA15}"/>
              </a:ext>
            </a:extLst>
          </p:cNvPr>
          <p:cNvSpPr/>
          <p:nvPr/>
        </p:nvSpPr>
        <p:spPr>
          <a:xfrm>
            <a:off x="181728" y="3338526"/>
            <a:ext cx="5870388" cy="2298797"/>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4625" marR="0" lvl="0" indent="-174625" algn="l" defTabSz="914400" rtl="0" eaLnBrk="0" fontAlgn="auto" latinLnBrk="0" hangingPunct="0">
              <a:lnSpc>
                <a:spcPct val="120000"/>
              </a:lnSpc>
              <a:spcBef>
                <a:spcPts val="0"/>
              </a:spcBef>
              <a:spcAft>
                <a:spcPts val="0"/>
              </a:spcAft>
              <a:buClrTx/>
              <a:buSzTx/>
              <a:buFontTx/>
              <a:buChar char="•"/>
              <a:tabLst/>
              <a:defRPr/>
            </a:pPr>
            <a:r>
              <a:rPr kumimoji="0" lang="en-US" altLang="zh-HK" sz="1200" b="0" i="0" u="none" strike="noStrike" kern="1200" cap="none" spc="0" normalizeH="0" baseline="0" noProof="0" dirty="0">
                <a:ln>
                  <a:noFill/>
                </a:ln>
                <a:solidFill>
                  <a:srgbClr val="000000"/>
                </a:solidFill>
                <a:effectLst/>
                <a:uLnTx/>
                <a:uFillTx/>
                <a:latin typeface="Graphik"/>
                <a:ea typeface="+mn-ea"/>
                <a:cs typeface="Arial" pitchFamily="34" charset="0"/>
              </a:rPr>
              <a:t>Reviewed existing maintenance practices and benchmarked against industry leading practices</a:t>
            </a:r>
          </a:p>
          <a:p>
            <a:pPr marL="174625" marR="0" lvl="0" indent="-174625" algn="l" defTabSz="914400" rtl="0" eaLnBrk="0" fontAlgn="auto" latinLnBrk="0" hangingPunct="0">
              <a:lnSpc>
                <a:spcPct val="120000"/>
              </a:lnSpc>
              <a:spcBef>
                <a:spcPts val="0"/>
              </a:spcBef>
              <a:spcAft>
                <a:spcPts val="0"/>
              </a:spcAft>
              <a:buClrTx/>
              <a:buSzTx/>
              <a:buFontTx/>
              <a:buChar char="•"/>
              <a:tabLst/>
              <a:defRPr/>
            </a:pPr>
            <a:r>
              <a:rPr kumimoji="0" lang="en-US" sz="1200" b="0" i="0" u="none" strike="noStrike" kern="0" cap="none" spc="0" normalizeH="0" baseline="0" noProof="0" dirty="0">
                <a:ln>
                  <a:noFill/>
                </a:ln>
                <a:solidFill>
                  <a:srgbClr val="000000"/>
                </a:solidFill>
                <a:effectLst/>
                <a:uLnTx/>
                <a:uFillTx/>
                <a:latin typeface="Graphik"/>
                <a:ea typeface="+mn-ea"/>
                <a:cs typeface="+mn-cs"/>
              </a:rPr>
              <a:t>Conducted a </a:t>
            </a:r>
            <a:r>
              <a:rPr kumimoji="0" lang="en-US" sz="1200" b="1" i="0" u="none" strike="noStrike" kern="0" cap="none" spc="0" normalizeH="0" baseline="0" noProof="0" dirty="0">
                <a:ln>
                  <a:noFill/>
                </a:ln>
                <a:solidFill>
                  <a:srgbClr val="000000"/>
                </a:solidFill>
                <a:effectLst/>
                <a:uLnTx/>
                <a:uFillTx/>
                <a:latin typeface="Graphik"/>
                <a:ea typeface="+mn-ea"/>
                <a:cs typeface="+mn-cs"/>
              </a:rPr>
              <a:t>review of total cost of maintenance </a:t>
            </a:r>
            <a:r>
              <a:rPr kumimoji="0" lang="en-US" sz="1200" b="0" i="0" u="none" strike="noStrike" kern="0" cap="none" spc="0" normalizeH="0" baseline="0" noProof="0" dirty="0">
                <a:ln>
                  <a:noFill/>
                </a:ln>
                <a:solidFill>
                  <a:srgbClr val="000000"/>
                </a:solidFill>
                <a:effectLst/>
                <a:uLnTx/>
                <a:uFillTx/>
                <a:latin typeface="Graphik"/>
                <a:ea typeface="+mn-ea"/>
                <a:cs typeface="+mn-cs"/>
              </a:rPr>
              <a:t>for mining equipment</a:t>
            </a:r>
          </a:p>
          <a:p>
            <a:pPr marL="174625" marR="0" lvl="0" indent="-174625" algn="l" defTabSz="914400" rtl="0" eaLnBrk="0" fontAlgn="auto" latinLnBrk="0" hangingPunct="0">
              <a:lnSpc>
                <a:spcPct val="120000"/>
              </a:lnSpc>
              <a:spcBef>
                <a:spcPts val="0"/>
              </a:spcBef>
              <a:spcAft>
                <a:spcPts val="0"/>
              </a:spcAft>
              <a:buClrTx/>
              <a:buSzTx/>
              <a:buFontTx/>
              <a:buChar char="•"/>
              <a:tabLst/>
              <a:defRPr/>
            </a:pPr>
            <a:r>
              <a:rPr kumimoji="0" lang="en-US" sz="1200" b="1" i="0" u="none" strike="noStrike" kern="0" cap="none" spc="0" normalizeH="0" baseline="0" noProof="0" dirty="0">
                <a:ln>
                  <a:noFill/>
                </a:ln>
                <a:solidFill>
                  <a:srgbClr val="000000"/>
                </a:solidFill>
                <a:effectLst/>
                <a:uLnTx/>
                <a:uFillTx/>
                <a:latin typeface="Graphik"/>
                <a:ea typeface="+mn-ea"/>
                <a:cs typeface="+mn-cs"/>
              </a:rPr>
              <a:t>Developed a framework </a:t>
            </a:r>
            <a:r>
              <a:rPr kumimoji="0" lang="en-US" sz="1200" b="0" i="0" u="none" strike="noStrike" kern="0" cap="none" spc="0" normalizeH="0" baseline="0" noProof="0" dirty="0">
                <a:ln>
                  <a:noFill/>
                </a:ln>
                <a:solidFill>
                  <a:srgbClr val="000000"/>
                </a:solidFill>
                <a:effectLst/>
                <a:uLnTx/>
                <a:uFillTx/>
                <a:latin typeface="Graphik"/>
                <a:ea typeface="+mn-ea"/>
                <a:cs typeface="+mn-cs"/>
              </a:rPr>
              <a:t>for estimation of cost in In House and Outsourced Maintenance and developed a costing model for In House maintenance</a:t>
            </a:r>
          </a:p>
          <a:p>
            <a:pPr marL="174625" marR="0" lvl="0" indent="-174625" algn="l" defTabSz="914400" rtl="0" eaLnBrk="0" fontAlgn="auto" latinLnBrk="0" hangingPunct="0">
              <a:lnSpc>
                <a:spcPct val="120000"/>
              </a:lnSpc>
              <a:spcBef>
                <a:spcPts val="0"/>
              </a:spcBef>
              <a:spcAft>
                <a:spcPts val="0"/>
              </a:spcAft>
              <a:buClrTx/>
              <a:buSzTx/>
              <a:buFontTx/>
              <a:buChar char="•"/>
              <a:tabLst/>
              <a:defRPr/>
            </a:pPr>
            <a:r>
              <a:rPr kumimoji="0" lang="en-US" sz="1200" b="1" i="0" u="none" strike="noStrike" kern="0" cap="none" spc="0" normalizeH="0" baseline="0" noProof="0" dirty="0">
                <a:ln>
                  <a:noFill/>
                </a:ln>
                <a:solidFill>
                  <a:srgbClr val="000000"/>
                </a:solidFill>
                <a:effectLst/>
                <a:uLnTx/>
                <a:uFillTx/>
                <a:latin typeface="Graphik"/>
                <a:ea typeface="+mn-ea"/>
                <a:cs typeface="+mn-cs"/>
              </a:rPr>
              <a:t>Compared in-house and outsourced maintenance </a:t>
            </a:r>
            <a:r>
              <a:rPr kumimoji="0" lang="en-US" sz="1200" b="0" i="0" u="none" strike="noStrike" kern="0" cap="none" spc="0" normalizeH="0" baseline="0" noProof="0" dirty="0">
                <a:ln>
                  <a:noFill/>
                </a:ln>
                <a:solidFill>
                  <a:srgbClr val="000000"/>
                </a:solidFill>
                <a:effectLst/>
                <a:uLnTx/>
                <a:uFillTx/>
                <a:latin typeface="Graphik"/>
                <a:ea typeface="+mn-ea"/>
                <a:cs typeface="+mn-cs"/>
              </a:rPr>
              <a:t>arrangements in terms of Total Cost of maintenance and performance and evaluated the risk associated with each model</a:t>
            </a:r>
          </a:p>
          <a:p>
            <a:pPr marL="174625" marR="0" lvl="0" indent="-174625" algn="l" defTabSz="914400" rtl="0" eaLnBrk="0" fontAlgn="auto" latinLnBrk="0" hangingPunct="0">
              <a:lnSpc>
                <a:spcPct val="120000"/>
              </a:lnSpc>
              <a:spcBef>
                <a:spcPts val="0"/>
              </a:spcBef>
              <a:spcAft>
                <a:spcPts val="0"/>
              </a:spcAft>
              <a:buClrTx/>
              <a:buSzTx/>
              <a:buFontTx/>
              <a:buChar char="•"/>
              <a:tabLst/>
              <a:defRPr/>
            </a:pPr>
            <a:r>
              <a:rPr kumimoji="0" lang="en-US" altLang="zh-HK" sz="1200" b="0" i="0" u="none" strike="noStrike" kern="1200" cap="none" spc="0" normalizeH="0" baseline="0" noProof="0" dirty="0">
                <a:ln>
                  <a:noFill/>
                </a:ln>
                <a:solidFill>
                  <a:srgbClr val="000000"/>
                </a:solidFill>
                <a:effectLst/>
                <a:uLnTx/>
                <a:uFillTx/>
                <a:latin typeface="Graphik"/>
                <a:ea typeface="+mn-ea"/>
                <a:cs typeface="Arial" pitchFamily="34" charset="0"/>
              </a:rPr>
              <a:t>Compared the </a:t>
            </a:r>
            <a:r>
              <a:rPr kumimoji="0" lang="en-US" altLang="zh-HK" sz="1200" b="1" i="0" u="none" strike="noStrike" kern="1200" cap="none" spc="0" normalizeH="0" baseline="0" noProof="0" dirty="0">
                <a:ln>
                  <a:noFill/>
                </a:ln>
                <a:solidFill>
                  <a:srgbClr val="000000"/>
                </a:solidFill>
                <a:effectLst/>
                <a:uLnTx/>
                <a:uFillTx/>
                <a:latin typeface="Graphik"/>
                <a:ea typeface="+mn-ea"/>
                <a:cs typeface="Arial" pitchFamily="34" charset="0"/>
              </a:rPr>
              <a:t>costing of In-House vs Outsourced maintenance </a:t>
            </a:r>
            <a:r>
              <a:rPr kumimoji="0" lang="en-US" altLang="zh-HK" sz="1200" b="0" i="0" u="none" strike="noStrike" kern="1200" cap="none" spc="0" normalizeH="0" baseline="0" noProof="0" dirty="0">
                <a:ln>
                  <a:noFill/>
                </a:ln>
                <a:solidFill>
                  <a:srgbClr val="000000"/>
                </a:solidFill>
                <a:effectLst/>
                <a:uLnTx/>
                <a:uFillTx/>
                <a:latin typeface="Graphik"/>
                <a:ea typeface="+mn-ea"/>
                <a:cs typeface="Arial" pitchFamily="34" charset="0"/>
              </a:rPr>
              <a:t>models for all sites and quantified cost benefits and possible impacts on performance </a:t>
            </a: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188103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470-149A-499C-8697-96E4EE3C17DF}"/>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Credential – Maintenance and Reliability Transformation</a:t>
            </a:r>
            <a:br>
              <a:rPr lang="en-US" sz="2800">
                <a:solidFill>
                  <a:srgbClr val="000000"/>
                </a:solidFill>
                <a:latin typeface="Graphik" panose="020B0503030202060203" pitchFamily="34" charset="0"/>
              </a:rPr>
            </a:br>
            <a:endParaRPr lang="en-US" sz="2800">
              <a:solidFill>
                <a:srgbClr val="000000"/>
              </a:solidFill>
              <a:latin typeface="Graphik" panose="020B0503030202060203" pitchFamily="34" charset="0"/>
            </a:endParaRPr>
          </a:p>
        </p:txBody>
      </p:sp>
      <p:sp>
        <p:nvSpPr>
          <p:cNvPr id="4" name="Rectangle: Top Corners Rounded 3">
            <a:extLst>
              <a:ext uri="{FF2B5EF4-FFF2-40B4-BE49-F238E27FC236}">
                <a16:creationId xmlns:a16="http://schemas.microsoft.com/office/drawing/2014/main" id="{D1238EF6-6FC5-41AB-9A74-0A602FAA1872}"/>
              </a:ext>
            </a:extLst>
          </p:cNvPr>
          <p:cNvSpPr/>
          <p:nvPr/>
        </p:nvSpPr>
        <p:spPr>
          <a:xfrm rot="16200000">
            <a:off x="8993269" y="55261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r>
              <a:rPr lang="en-US" sz="1400" b="1">
                <a:solidFill>
                  <a:schemeClr val="accent4"/>
                </a:solidFill>
              </a:rPr>
              <a:t>Outcomes &amp; Value</a:t>
            </a:r>
          </a:p>
        </p:txBody>
      </p:sp>
      <p:sp>
        <p:nvSpPr>
          <p:cNvPr id="5" name="Rectangle 4">
            <a:extLst>
              <a:ext uri="{FF2B5EF4-FFF2-40B4-BE49-F238E27FC236}">
                <a16:creationId xmlns:a16="http://schemas.microsoft.com/office/drawing/2014/main" id="{564204D9-CA77-4E6F-BF7D-0030F0A10C76}"/>
              </a:ext>
            </a:extLst>
          </p:cNvPr>
          <p:cNvSpPr/>
          <p:nvPr/>
        </p:nvSpPr>
        <p:spPr>
          <a:xfrm>
            <a:off x="286148"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200">
              <a:solidFill>
                <a:schemeClr val="tx1"/>
              </a:solidFill>
            </a:endParaRPr>
          </a:p>
        </p:txBody>
      </p:sp>
      <p:sp>
        <p:nvSpPr>
          <p:cNvPr id="6" name="Rectangle: Top Corners Rounded 5">
            <a:extLst>
              <a:ext uri="{FF2B5EF4-FFF2-40B4-BE49-F238E27FC236}">
                <a16:creationId xmlns:a16="http://schemas.microsoft.com/office/drawing/2014/main" id="{F678C697-0E4E-4F02-A128-06B2692AF855}"/>
              </a:ext>
            </a:extLst>
          </p:cNvPr>
          <p:cNvSpPr/>
          <p:nvPr/>
        </p:nvSpPr>
        <p:spPr>
          <a:xfrm rot="5400000">
            <a:off x="2781982" y="-167331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r>
              <a:rPr lang="en-US" sz="1400" b="1">
                <a:solidFill>
                  <a:schemeClr val="accent4"/>
                </a:solidFill>
              </a:rPr>
              <a:t>Client Profile </a:t>
            </a:r>
          </a:p>
        </p:txBody>
      </p:sp>
      <p:sp>
        <p:nvSpPr>
          <p:cNvPr id="7" name="Rectangle: Top Corners Rounded 6">
            <a:extLst>
              <a:ext uri="{FF2B5EF4-FFF2-40B4-BE49-F238E27FC236}">
                <a16:creationId xmlns:a16="http://schemas.microsoft.com/office/drawing/2014/main" id="{D3D1E021-8A5A-4200-AD89-693FCC235FA5}"/>
              </a:ext>
            </a:extLst>
          </p:cNvPr>
          <p:cNvSpPr/>
          <p:nvPr/>
        </p:nvSpPr>
        <p:spPr>
          <a:xfrm rot="16200000">
            <a:off x="8993269" y="-152563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r>
              <a:rPr lang="en-US" sz="1400" b="1">
                <a:solidFill>
                  <a:schemeClr val="accent4"/>
                </a:solidFill>
              </a:rPr>
              <a:t>Business Challenges</a:t>
            </a:r>
          </a:p>
        </p:txBody>
      </p:sp>
      <p:sp>
        <p:nvSpPr>
          <p:cNvPr id="8" name="Rectangle: Top Corners Rounded 7">
            <a:extLst>
              <a:ext uri="{FF2B5EF4-FFF2-40B4-BE49-F238E27FC236}">
                <a16:creationId xmlns:a16="http://schemas.microsoft.com/office/drawing/2014/main" id="{323AE648-09C4-4C57-BD53-FD1AA40406E4}"/>
              </a:ext>
            </a:extLst>
          </p:cNvPr>
          <p:cNvSpPr/>
          <p:nvPr/>
        </p:nvSpPr>
        <p:spPr>
          <a:xfrm rot="5400000">
            <a:off x="2827246" y="1061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r>
              <a:rPr lang="en-US" sz="1400" b="1">
                <a:solidFill>
                  <a:schemeClr val="accent4"/>
                </a:solidFill>
              </a:rPr>
              <a:t>Solution</a:t>
            </a:r>
          </a:p>
        </p:txBody>
      </p:sp>
      <p:grpSp>
        <p:nvGrpSpPr>
          <p:cNvPr id="9" name="Group 139">
            <a:extLst>
              <a:ext uri="{FF2B5EF4-FFF2-40B4-BE49-F238E27FC236}">
                <a16:creationId xmlns:a16="http://schemas.microsoft.com/office/drawing/2014/main" id="{744361C3-EAF9-4C7D-AC01-E5E39868788A}"/>
              </a:ext>
            </a:extLst>
          </p:cNvPr>
          <p:cNvGrpSpPr>
            <a:grpSpLocks noChangeAspect="1"/>
          </p:cNvGrpSpPr>
          <p:nvPr/>
        </p:nvGrpSpPr>
        <p:grpSpPr bwMode="auto">
          <a:xfrm>
            <a:off x="5511873" y="1170773"/>
            <a:ext cx="288786" cy="287436"/>
            <a:chOff x="3615" y="3225"/>
            <a:chExt cx="428" cy="426"/>
          </a:xfrm>
          <a:solidFill>
            <a:schemeClr val="tx1"/>
          </a:solidFill>
        </p:grpSpPr>
        <p:sp>
          <p:nvSpPr>
            <p:cNvPr id="10" name="Freeform 140">
              <a:extLst>
                <a:ext uri="{FF2B5EF4-FFF2-40B4-BE49-F238E27FC236}">
                  <a16:creationId xmlns:a16="http://schemas.microsoft.com/office/drawing/2014/main" id="{316BB982-CF1A-4BD3-992C-77985D10117E}"/>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 name="Freeform 141">
              <a:extLst>
                <a:ext uri="{FF2B5EF4-FFF2-40B4-BE49-F238E27FC236}">
                  <a16:creationId xmlns:a16="http://schemas.microsoft.com/office/drawing/2014/main" id="{D7FBBD86-94FA-4C96-AC99-06B31222F450}"/>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 name="Freeform 142">
              <a:extLst>
                <a:ext uri="{FF2B5EF4-FFF2-40B4-BE49-F238E27FC236}">
                  <a16:creationId xmlns:a16="http://schemas.microsoft.com/office/drawing/2014/main" id="{D7C1EC7E-A395-49B0-8A1F-07F9E8FAC1D7}"/>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 name="Freeform 143">
              <a:extLst>
                <a:ext uri="{FF2B5EF4-FFF2-40B4-BE49-F238E27FC236}">
                  <a16:creationId xmlns:a16="http://schemas.microsoft.com/office/drawing/2014/main" id="{A4E8B5AF-AF60-46B2-9A59-FF031E0AC44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 name="Freeform 144">
              <a:extLst>
                <a:ext uri="{FF2B5EF4-FFF2-40B4-BE49-F238E27FC236}">
                  <a16:creationId xmlns:a16="http://schemas.microsoft.com/office/drawing/2014/main" id="{F28A238C-08E7-42CB-A19F-9F118BD52FD0}"/>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 name="Freeform 145">
              <a:extLst>
                <a:ext uri="{FF2B5EF4-FFF2-40B4-BE49-F238E27FC236}">
                  <a16:creationId xmlns:a16="http://schemas.microsoft.com/office/drawing/2014/main" id="{029AFFA3-7805-409B-87CA-9A35C4A22FD7}"/>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 name="Freeform 146">
              <a:extLst>
                <a:ext uri="{FF2B5EF4-FFF2-40B4-BE49-F238E27FC236}">
                  <a16:creationId xmlns:a16="http://schemas.microsoft.com/office/drawing/2014/main" id="{226D2022-92F6-4528-A7EB-5D84462C1F12}"/>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7" name="Group 16">
            <a:extLst>
              <a:ext uri="{FF2B5EF4-FFF2-40B4-BE49-F238E27FC236}">
                <a16:creationId xmlns:a16="http://schemas.microsoft.com/office/drawing/2014/main" id="{CEE34002-340E-4A09-9137-793027E5CDEF}"/>
              </a:ext>
            </a:extLst>
          </p:cNvPr>
          <p:cNvGrpSpPr/>
          <p:nvPr/>
        </p:nvGrpSpPr>
        <p:grpSpPr>
          <a:xfrm>
            <a:off x="11643021" y="3233084"/>
            <a:ext cx="273992" cy="257683"/>
            <a:chOff x="8908582" y="3538049"/>
            <a:chExt cx="273992" cy="257683"/>
          </a:xfrm>
        </p:grpSpPr>
        <p:sp>
          <p:nvSpPr>
            <p:cNvPr id="18" name="Freeform 159">
              <a:extLst>
                <a:ext uri="{FF2B5EF4-FFF2-40B4-BE49-F238E27FC236}">
                  <a16:creationId xmlns:a16="http://schemas.microsoft.com/office/drawing/2014/main" id="{52E36AD5-2C7E-4A6C-8310-00C8E6AC8E87}"/>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Freeform 160">
              <a:extLst>
                <a:ext uri="{FF2B5EF4-FFF2-40B4-BE49-F238E27FC236}">
                  <a16:creationId xmlns:a16="http://schemas.microsoft.com/office/drawing/2014/main" id="{C2BD4FCA-91BC-446F-B718-E6995B79C47F}"/>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Freeform 161">
              <a:extLst>
                <a:ext uri="{FF2B5EF4-FFF2-40B4-BE49-F238E27FC236}">
                  <a16:creationId xmlns:a16="http://schemas.microsoft.com/office/drawing/2014/main" id="{E3FB9538-8F12-45E4-A438-82DF7C88420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 name="Freeform 162">
              <a:extLst>
                <a:ext uri="{FF2B5EF4-FFF2-40B4-BE49-F238E27FC236}">
                  <a16:creationId xmlns:a16="http://schemas.microsoft.com/office/drawing/2014/main" id="{8C62C35C-77A2-410E-867A-442B0608A81C}"/>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Freeform 163">
              <a:extLst>
                <a:ext uri="{FF2B5EF4-FFF2-40B4-BE49-F238E27FC236}">
                  <a16:creationId xmlns:a16="http://schemas.microsoft.com/office/drawing/2014/main" id="{E68F7A06-DBD1-46F4-B012-70120ECEE8F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3" name="Group 128">
            <a:extLst>
              <a:ext uri="{FF2B5EF4-FFF2-40B4-BE49-F238E27FC236}">
                <a16:creationId xmlns:a16="http://schemas.microsoft.com/office/drawing/2014/main" id="{88C2F198-8380-4AB1-B36B-BEE5101A1824}"/>
              </a:ext>
            </a:extLst>
          </p:cNvPr>
          <p:cNvGrpSpPr>
            <a:grpSpLocks noChangeAspect="1"/>
          </p:cNvGrpSpPr>
          <p:nvPr/>
        </p:nvGrpSpPr>
        <p:grpSpPr bwMode="auto">
          <a:xfrm>
            <a:off x="5670662" y="2866856"/>
            <a:ext cx="243479" cy="278727"/>
            <a:chOff x="1398" y="2998"/>
            <a:chExt cx="373" cy="427"/>
          </a:xfrm>
          <a:solidFill>
            <a:schemeClr val="tx1"/>
          </a:solidFill>
        </p:grpSpPr>
        <p:sp>
          <p:nvSpPr>
            <p:cNvPr id="24" name="Freeform 129">
              <a:extLst>
                <a:ext uri="{FF2B5EF4-FFF2-40B4-BE49-F238E27FC236}">
                  <a16:creationId xmlns:a16="http://schemas.microsoft.com/office/drawing/2014/main" id="{E0494FE8-31C1-4AB8-9937-CAE021EFBE99}"/>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Freeform 130">
              <a:extLst>
                <a:ext uri="{FF2B5EF4-FFF2-40B4-BE49-F238E27FC236}">
                  <a16:creationId xmlns:a16="http://schemas.microsoft.com/office/drawing/2014/main" id="{4EACF834-4694-4D61-8709-AB3E9CEDF96D}"/>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Freeform 131">
              <a:extLst>
                <a:ext uri="{FF2B5EF4-FFF2-40B4-BE49-F238E27FC236}">
                  <a16:creationId xmlns:a16="http://schemas.microsoft.com/office/drawing/2014/main" id="{2C79342F-67C2-4046-A93A-50DEE46374E9}"/>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 name="Freeform 132">
              <a:extLst>
                <a:ext uri="{FF2B5EF4-FFF2-40B4-BE49-F238E27FC236}">
                  <a16:creationId xmlns:a16="http://schemas.microsoft.com/office/drawing/2014/main" id="{FE9E5940-956E-481D-BBA7-F6F97E91C2B1}"/>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 name="Freeform 133">
              <a:extLst>
                <a:ext uri="{FF2B5EF4-FFF2-40B4-BE49-F238E27FC236}">
                  <a16:creationId xmlns:a16="http://schemas.microsoft.com/office/drawing/2014/main" id="{31F00396-BC15-4B25-B88B-B35B8E707886}"/>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9" name="Freeform 134">
              <a:extLst>
                <a:ext uri="{FF2B5EF4-FFF2-40B4-BE49-F238E27FC236}">
                  <a16:creationId xmlns:a16="http://schemas.microsoft.com/office/drawing/2014/main" id="{91B397B9-C5AF-4D3B-8B1E-4B92B653592D}"/>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0" name="Freeform 135">
              <a:extLst>
                <a:ext uri="{FF2B5EF4-FFF2-40B4-BE49-F238E27FC236}">
                  <a16:creationId xmlns:a16="http://schemas.microsoft.com/office/drawing/2014/main" id="{579D7A12-A583-4ECC-AE3D-1853AFF3C940}"/>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 name="Freeform 136">
              <a:extLst>
                <a:ext uri="{FF2B5EF4-FFF2-40B4-BE49-F238E27FC236}">
                  <a16:creationId xmlns:a16="http://schemas.microsoft.com/office/drawing/2014/main" id="{EFCD414E-B07A-419E-88F2-8891FFD82B5E}"/>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2" name="Freeform 137">
              <a:extLst>
                <a:ext uri="{FF2B5EF4-FFF2-40B4-BE49-F238E27FC236}">
                  <a16:creationId xmlns:a16="http://schemas.microsoft.com/office/drawing/2014/main" id="{672C1034-3466-40BA-BA60-F84AECE83AFE}"/>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 name="Freeform 138">
              <a:extLst>
                <a:ext uri="{FF2B5EF4-FFF2-40B4-BE49-F238E27FC236}">
                  <a16:creationId xmlns:a16="http://schemas.microsoft.com/office/drawing/2014/main" id="{51A69A5B-7AE1-44F3-BCE1-7855B2A1EB5D}"/>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4" name="Freeform 139">
              <a:extLst>
                <a:ext uri="{FF2B5EF4-FFF2-40B4-BE49-F238E27FC236}">
                  <a16:creationId xmlns:a16="http://schemas.microsoft.com/office/drawing/2014/main" id="{D63FD5A8-932A-47D6-ACB4-4FB5798846B3}"/>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 name="Freeform 140">
              <a:extLst>
                <a:ext uri="{FF2B5EF4-FFF2-40B4-BE49-F238E27FC236}">
                  <a16:creationId xmlns:a16="http://schemas.microsoft.com/office/drawing/2014/main" id="{6EEC50CF-9D0C-40B9-8C3B-2B0BC038D0A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6" name="Group 26">
            <a:extLst>
              <a:ext uri="{FF2B5EF4-FFF2-40B4-BE49-F238E27FC236}">
                <a16:creationId xmlns:a16="http://schemas.microsoft.com/office/drawing/2014/main" id="{F73CB1C1-4138-4CF9-994A-DC0B4FE2C104}"/>
              </a:ext>
            </a:extLst>
          </p:cNvPr>
          <p:cNvGrpSpPr>
            <a:grpSpLocks noChangeAspect="1"/>
          </p:cNvGrpSpPr>
          <p:nvPr/>
        </p:nvGrpSpPr>
        <p:grpSpPr bwMode="auto">
          <a:xfrm>
            <a:off x="11629752" y="1163873"/>
            <a:ext cx="300530" cy="301237"/>
            <a:chOff x="4482" y="444"/>
            <a:chExt cx="425" cy="426"/>
          </a:xfrm>
          <a:solidFill>
            <a:schemeClr val="tx1"/>
          </a:solidFill>
        </p:grpSpPr>
        <p:sp>
          <p:nvSpPr>
            <p:cNvPr id="37" name="Freeform 27">
              <a:extLst>
                <a:ext uri="{FF2B5EF4-FFF2-40B4-BE49-F238E27FC236}">
                  <a16:creationId xmlns:a16="http://schemas.microsoft.com/office/drawing/2014/main" id="{EA32237A-E831-4CC4-816B-B7398D65F860}"/>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8" name="Freeform 28">
              <a:extLst>
                <a:ext uri="{FF2B5EF4-FFF2-40B4-BE49-F238E27FC236}">
                  <a16:creationId xmlns:a16="http://schemas.microsoft.com/office/drawing/2014/main" id="{E01C8707-FA3B-40D0-BA83-825C5AF8BA18}"/>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9" name="Freeform 29">
              <a:extLst>
                <a:ext uri="{FF2B5EF4-FFF2-40B4-BE49-F238E27FC236}">
                  <a16:creationId xmlns:a16="http://schemas.microsoft.com/office/drawing/2014/main" id="{86AFD5FB-C5A7-4247-95F2-5B58F0C30C7C}"/>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0" name="Freeform 30">
              <a:extLst>
                <a:ext uri="{FF2B5EF4-FFF2-40B4-BE49-F238E27FC236}">
                  <a16:creationId xmlns:a16="http://schemas.microsoft.com/office/drawing/2014/main" id="{E629AF91-6CAD-420A-AB6F-1051F9EAA51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1" name="Freeform 31">
              <a:extLst>
                <a:ext uri="{FF2B5EF4-FFF2-40B4-BE49-F238E27FC236}">
                  <a16:creationId xmlns:a16="http://schemas.microsoft.com/office/drawing/2014/main" id="{49EEF271-1ED0-4BA5-AB6D-E19F5FF8D248}"/>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2" name="Rectangle 32">
              <a:extLst>
                <a:ext uri="{FF2B5EF4-FFF2-40B4-BE49-F238E27FC236}">
                  <a16:creationId xmlns:a16="http://schemas.microsoft.com/office/drawing/2014/main" id="{7379E72B-AA70-4830-BF7A-ACB7A76D911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3" name="Rectangle 33">
              <a:extLst>
                <a:ext uri="{FF2B5EF4-FFF2-40B4-BE49-F238E27FC236}">
                  <a16:creationId xmlns:a16="http://schemas.microsoft.com/office/drawing/2014/main" id="{7319CC34-92B6-4DA5-B5AF-4E98FFF7A0ED}"/>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4" name="Freeform 34">
              <a:extLst>
                <a:ext uri="{FF2B5EF4-FFF2-40B4-BE49-F238E27FC236}">
                  <a16:creationId xmlns:a16="http://schemas.microsoft.com/office/drawing/2014/main" id="{7490071D-726B-4406-90A9-D24FC2EBB50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5" name="Freeform 35">
              <a:extLst>
                <a:ext uri="{FF2B5EF4-FFF2-40B4-BE49-F238E27FC236}">
                  <a16:creationId xmlns:a16="http://schemas.microsoft.com/office/drawing/2014/main" id="{7477D646-CBFD-4E8D-9D1B-2B436AED9E1B}"/>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6" name="Freeform 36">
              <a:extLst>
                <a:ext uri="{FF2B5EF4-FFF2-40B4-BE49-F238E27FC236}">
                  <a16:creationId xmlns:a16="http://schemas.microsoft.com/office/drawing/2014/main" id="{5D41279F-C6EA-4697-AC3A-4F0968C960D0}"/>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7" name="Freeform 37">
              <a:extLst>
                <a:ext uri="{FF2B5EF4-FFF2-40B4-BE49-F238E27FC236}">
                  <a16:creationId xmlns:a16="http://schemas.microsoft.com/office/drawing/2014/main" id="{3BC426E1-0E0E-446B-9A3C-DA93477797C7}"/>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55" name="Rectangle 54">
            <a:extLst>
              <a:ext uri="{FF2B5EF4-FFF2-40B4-BE49-F238E27FC236}">
                <a16:creationId xmlns:a16="http://schemas.microsoft.com/office/drawing/2014/main" id="{8E91E206-58C7-4B88-9A49-EE89BB5F3944}"/>
              </a:ext>
            </a:extLst>
          </p:cNvPr>
          <p:cNvSpPr/>
          <p:nvPr/>
        </p:nvSpPr>
        <p:spPr>
          <a:xfrm>
            <a:off x="6510973" y="1607175"/>
            <a:ext cx="5321018" cy="196737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indent="-171450" defTabSz="914217">
              <a:spcBef>
                <a:spcPts val="600"/>
              </a:spcBef>
              <a:buFont typeface="Arial" panose="020B0604020202020204" pitchFamily="34" charset="0"/>
              <a:buChar char="•"/>
              <a:defRPr/>
            </a:pPr>
            <a:endParaRPr lang="en-US" sz="1200" b="1">
              <a:solidFill>
                <a:schemeClr val="tx1"/>
              </a:solidFill>
            </a:endParaRPr>
          </a:p>
        </p:txBody>
      </p:sp>
      <p:sp>
        <p:nvSpPr>
          <p:cNvPr id="56" name="Rectangle 55">
            <a:extLst>
              <a:ext uri="{FF2B5EF4-FFF2-40B4-BE49-F238E27FC236}">
                <a16:creationId xmlns:a16="http://schemas.microsoft.com/office/drawing/2014/main" id="{B9286B92-92B7-4CD7-9AD7-2FB45B50C4AF}"/>
              </a:ext>
            </a:extLst>
          </p:cNvPr>
          <p:cNvSpPr/>
          <p:nvPr/>
        </p:nvSpPr>
        <p:spPr>
          <a:xfrm>
            <a:off x="6488650" y="3607392"/>
            <a:ext cx="5420016" cy="2028410"/>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fontAlgn="base">
              <a:lnSpc>
                <a:spcPct val="90000"/>
              </a:lnSpc>
              <a:spcBef>
                <a:spcPts val="100"/>
              </a:spcBef>
              <a:spcAft>
                <a:spcPts val="600"/>
              </a:spcAft>
              <a:buSzPts val="1000"/>
              <a:tabLst>
                <a:tab pos="122238" algn="l"/>
                <a:tab pos="457200" algn="l"/>
              </a:tabLst>
              <a:defRPr/>
            </a:pPr>
            <a:endParaRPr lang="en-US" sz="1200">
              <a:solidFill>
                <a:schemeClr val="tx1"/>
              </a:solidFill>
            </a:endParaRPr>
          </a:p>
        </p:txBody>
      </p:sp>
      <p:sp>
        <p:nvSpPr>
          <p:cNvPr id="64" name="Rectangle 63">
            <a:extLst>
              <a:ext uri="{FF2B5EF4-FFF2-40B4-BE49-F238E27FC236}">
                <a16:creationId xmlns:a16="http://schemas.microsoft.com/office/drawing/2014/main" id="{158CA2D9-02CD-4F32-9DCF-9E7CAD008FAB}"/>
              </a:ext>
            </a:extLst>
          </p:cNvPr>
          <p:cNvSpPr/>
          <p:nvPr/>
        </p:nvSpPr>
        <p:spPr>
          <a:xfrm>
            <a:off x="286149"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200">
              <a:solidFill>
                <a:schemeClr val="tx1"/>
              </a:solidFill>
            </a:endParaRPr>
          </a:p>
        </p:txBody>
      </p:sp>
      <p:grpSp>
        <p:nvGrpSpPr>
          <p:cNvPr id="67" name="Group 139">
            <a:extLst>
              <a:ext uri="{FF2B5EF4-FFF2-40B4-BE49-F238E27FC236}">
                <a16:creationId xmlns:a16="http://schemas.microsoft.com/office/drawing/2014/main" id="{BFE4057A-9AA9-49B9-8F26-AC8744D31EF2}"/>
              </a:ext>
            </a:extLst>
          </p:cNvPr>
          <p:cNvGrpSpPr>
            <a:grpSpLocks noChangeAspect="1"/>
          </p:cNvGrpSpPr>
          <p:nvPr/>
        </p:nvGrpSpPr>
        <p:grpSpPr bwMode="auto">
          <a:xfrm>
            <a:off x="5511874" y="1170773"/>
            <a:ext cx="288786" cy="287436"/>
            <a:chOff x="3615" y="3225"/>
            <a:chExt cx="428" cy="426"/>
          </a:xfrm>
          <a:solidFill>
            <a:schemeClr val="tx1"/>
          </a:solidFill>
        </p:grpSpPr>
        <p:sp>
          <p:nvSpPr>
            <p:cNvPr id="68" name="Freeform 140">
              <a:extLst>
                <a:ext uri="{FF2B5EF4-FFF2-40B4-BE49-F238E27FC236}">
                  <a16:creationId xmlns:a16="http://schemas.microsoft.com/office/drawing/2014/main" id="{6D045497-A625-4C5C-BFDD-286A1D0100C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9" name="Freeform 141">
              <a:extLst>
                <a:ext uri="{FF2B5EF4-FFF2-40B4-BE49-F238E27FC236}">
                  <a16:creationId xmlns:a16="http://schemas.microsoft.com/office/drawing/2014/main" id="{4D188BF7-CE67-4025-82F1-EA749EC7A88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0" name="Freeform 142">
              <a:extLst>
                <a:ext uri="{FF2B5EF4-FFF2-40B4-BE49-F238E27FC236}">
                  <a16:creationId xmlns:a16="http://schemas.microsoft.com/office/drawing/2014/main" id="{73CD6E8E-D9CA-44D5-82B1-0D741C9C421F}"/>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 name="Freeform 143">
              <a:extLst>
                <a:ext uri="{FF2B5EF4-FFF2-40B4-BE49-F238E27FC236}">
                  <a16:creationId xmlns:a16="http://schemas.microsoft.com/office/drawing/2014/main" id="{1F9A4177-F486-4BF6-A282-BEC1324E2B20}"/>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2" name="Freeform 144">
              <a:extLst>
                <a:ext uri="{FF2B5EF4-FFF2-40B4-BE49-F238E27FC236}">
                  <a16:creationId xmlns:a16="http://schemas.microsoft.com/office/drawing/2014/main" id="{E3032CB1-C776-4672-A8FA-958E9876496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3" name="Freeform 145">
              <a:extLst>
                <a:ext uri="{FF2B5EF4-FFF2-40B4-BE49-F238E27FC236}">
                  <a16:creationId xmlns:a16="http://schemas.microsoft.com/office/drawing/2014/main" id="{A4C3EB41-A3C9-4208-A9FE-6745E4082E88}"/>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4" name="Freeform 146">
              <a:extLst>
                <a:ext uri="{FF2B5EF4-FFF2-40B4-BE49-F238E27FC236}">
                  <a16:creationId xmlns:a16="http://schemas.microsoft.com/office/drawing/2014/main" id="{708BE7A2-625E-49E2-A749-B1545B031237}"/>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75" name="Group 74">
            <a:extLst>
              <a:ext uri="{FF2B5EF4-FFF2-40B4-BE49-F238E27FC236}">
                <a16:creationId xmlns:a16="http://schemas.microsoft.com/office/drawing/2014/main" id="{9255B582-FAD6-46FB-B1BD-4D22F164A1D4}"/>
              </a:ext>
            </a:extLst>
          </p:cNvPr>
          <p:cNvGrpSpPr/>
          <p:nvPr/>
        </p:nvGrpSpPr>
        <p:grpSpPr>
          <a:xfrm>
            <a:off x="11643022" y="3233084"/>
            <a:ext cx="273992" cy="257683"/>
            <a:chOff x="8908582" y="3538049"/>
            <a:chExt cx="273992" cy="257683"/>
          </a:xfrm>
        </p:grpSpPr>
        <p:sp>
          <p:nvSpPr>
            <p:cNvPr id="76" name="Freeform 159">
              <a:extLst>
                <a:ext uri="{FF2B5EF4-FFF2-40B4-BE49-F238E27FC236}">
                  <a16:creationId xmlns:a16="http://schemas.microsoft.com/office/drawing/2014/main" id="{F4113B14-9634-416B-A842-9A5EF6B87DA6}"/>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7" name="Freeform 160">
              <a:extLst>
                <a:ext uri="{FF2B5EF4-FFF2-40B4-BE49-F238E27FC236}">
                  <a16:creationId xmlns:a16="http://schemas.microsoft.com/office/drawing/2014/main" id="{1439027F-5914-4147-88DF-2F54171EB0A2}"/>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8" name="Freeform 161">
              <a:extLst>
                <a:ext uri="{FF2B5EF4-FFF2-40B4-BE49-F238E27FC236}">
                  <a16:creationId xmlns:a16="http://schemas.microsoft.com/office/drawing/2014/main" id="{60540E70-C7BF-40F3-9840-525D3F58CBA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9" name="Freeform 162">
              <a:extLst>
                <a:ext uri="{FF2B5EF4-FFF2-40B4-BE49-F238E27FC236}">
                  <a16:creationId xmlns:a16="http://schemas.microsoft.com/office/drawing/2014/main" id="{515797A8-0F43-446F-A7A2-83EA2F0F49B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0" name="Freeform 163">
              <a:extLst>
                <a:ext uri="{FF2B5EF4-FFF2-40B4-BE49-F238E27FC236}">
                  <a16:creationId xmlns:a16="http://schemas.microsoft.com/office/drawing/2014/main" id="{30A29D99-6AA6-4548-A7B8-0718C7B1FB4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81" name="Group 128">
            <a:extLst>
              <a:ext uri="{FF2B5EF4-FFF2-40B4-BE49-F238E27FC236}">
                <a16:creationId xmlns:a16="http://schemas.microsoft.com/office/drawing/2014/main" id="{DA5A0160-EFF5-4080-9912-B567528C80A4}"/>
              </a:ext>
            </a:extLst>
          </p:cNvPr>
          <p:cNvGrpSpPr>
            <a:grpSpLocks noChangeAspect="1"/>
          </p:cNvGrpSpPr>
          <p:nvPr/>
        </p:nvGrpSpPr>
        <p:grpSpPr bwMode="auto">
          <a:xfrm>
            <a:off x="5670663" y="2866856"/>
            <a:ext cx="243479" cy="278727"/>
            <a:chOff x="1398" y="2998"/>
            <a:chExt cx="373" cy="427"/>
          </a:xfrm>
          <a:solidFill>
            <a:schemeClr val="tx1"/>
          </a:solidFill>
        </p:grpSpPr>
        <p:sp>
          <p:nvSpPr>
            <p:cNvPr id="82" name="Freeform 129">
              <a:extLst>
                <a:ext uri="{FF2B5EF4-FFF2-40B4-BE49-F238E27FC236}">
                  <a16:creationId xmlns:a16="http://schemas.microsoft.com/office/drawing/2014/main" id="{F4A965E1-524D-4475-AB13-480CA3F091CA}"/>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3" name="Freeform 130">
              <a:extLst>
                <a:ext uri="{FF2B5EF4-FFF2-40B4-BE49-F238E27FC236}">
                  <a16:creationId xmlns:a16="http://schemas.microsoft.com/office/drawing/2014/main" id="{F418DF7F-C0EB-47DB-BEF1-BFA48EF36EB9}"/>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4" name="Freeform 131">
              <a:extLst>
                <a:ext uri="{FF2B5EF4-FFF2-40B4-BE49-F238E27FC236}">
                  <a16:creationId xmlns:a16="http://schemas.microsoft.com/office/drawing/2014/main" id="{F17C3989-1CD0-4EDE-A9A4-31828BDBCF5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5" name="Freeform 132">
              <a:extLst>
                <a:ext uri="{FF2B5EF4-FFF2-40B4-BE49-F238E27FC236}">
                  <a16:creationId xmlns:a16="http://schemas.microsoft.com/office/drawing/2014/main" id="{8F6B955A-AB1E-4474-A3ED-0133231EDAB6}"/>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6" name="Freeform 133">
              <a:extLst>
                <a:ext uri="{FF2B5EF4-FFF2-40B4-BE49-F238E27FC236}">
                  <a16:creationId xmlns:a16="http://schemas.microsoft.com/office/drawing/2014/main" id="{BB6F1A7D-7F57-4871-96D1-718BB2D9ABAD}"/>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7" name="Freeform 134">
              <a:extLst>
                <a:ext uri="{FF2B5EF4-FFF2-40B4-BE49-F238E27FC236}">
                  <a16:creationId xmlns:a16="http://schemas.microsoft.com/office/drawing/2014/main" id="{404F2A3E-031B-406A-91C9-B900BD5253E8}"/>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8" name="Freeform 135">
              <a:extLst>
                <a:ext uri="{FF2B5EF4-FFF2-40B4-BE49-F238E27FC236}">
                  <a16:creationId xmlns:a16="http://schemas.microsoft.com/office/drawing/2014/main" id="{0901CFAF-561E-478C-BF6E-7EDC4E2649D9}"/>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9" name="Freeform 136">
              <a:extLst>
                <a:ext uri="{FF2B5EF4-FFF2-40B4-BE49-F238E27FC236}">
                  <a16:creationId xmlns:a16="http://schemas.microsoft.com/office/drawing/2014/main" id="{CE42E0DC-CC09-4487-AD27-020E7F864DD6}"/>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0" name="Freeform 137">
              <a:extLst>
                <a:ext uri="{FF2B5EF4-FFF2-40B4-BE49-F238E27FC236}">
                  <a16:creationId xmlns:a16="http://schemas.microsoft.com/office/drawing/2014/main" id="{36453E86-8DB6-4D4B-A287-3D20D56B2137}"/>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1" name="Freeform 138">
              <a:extLst>
                <a:ext uri="{FF2B5EF4-FFF2-40B4-BE49-F238E27FC236}">
                  <a16:creationId xmlns:a16="http://schemas.microsoft.com/office/drawing/2014/main" id="{F902AF33-83F3-41FB-9BD6-6796E330F5D7}"/>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2" name="Freeform 139">
              <a:extLst>
                <a:ext uri="{FF2B5EF4-FFF2-40B4-BE49-F238E27FC236}">
                  <a16:creationId xmlns:a16="http://schemas.microsoft.com/office/drawing/2014/main" id="{4DEC72DA-4FEF-427A-ADE5-F1862450E8AB}"/>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3" name="Freeform 140">
              <a:extLst>
                <a:ext uri="{FF2B5EF4-FFF2-40B4-BE49-F238E27FC236}">
                  <a16:creationId xmlns:a16="http://schemas.microsoft.com/office/drawing/2014/main" id="{F4ECFB58-F409-46F0-A247-8A909B0D4245}"/>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94" name="Group 26">
            <a:extLst>
              <a:ext uri="{FF2B5EF4-FFF2-40B4-BE49-F238E27FC236}">
                <a16:creationId xmlns:a16="http://schemas.microsoft.com/office/drawing/2014/main" id="{9B5E3FBB-7FF4-495C-8813-7244392D36FB}"/>
              </a:ext>
            </a:extLst>
          </p:cNvPr>
          <p:cNvGrpSpPr>
            <a:grpSpLocks noChangeAspect="1"/>
          </p:cNvGrpSpPr>
          <p:nvPr/>
        </p:nvGrpSpPr>
        <p:grpSpPr bwMode="auto">
          <a:xfrm>
            <a:off x="11629753" y="1163873"/>
            <a:ext cx="300530" cy="301237"/>
            <a:chOff x="4482" y="444"/>
            <a:chExt cx="425" cy="426"/>
          </a:xfrm>
          <a:solidFill>
            <a:schemeClr val="tx1"/>
          </a:solidFill>
        </p:grpSpPr>
        <p:sp>
          <p:nvSpPr>
            <p:cNvPr id="95" name="Freeform 27">
              <a:extLst>
                <a:ext uri="{FF2B5EF4-FFF2-40B4-BE49-F238E27FC236}">
                  <a16:creationId xmlns:a16="http://schemas.microsoft.com/office/drawing/2014/main" id="{748360DD-E1D4-4DFC-B661-847AC320EFC3}"/>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6" name="Freeform 28">
              <a:extLst>
                <a:ext uri="{FF2B5EF4-FFF2-40B4-BE49-F238E27FC236}">
                  <a16:creationId xmlns:a16="http://schemas.microsoft.com/office/drawing/2014/main" id="{FC522BF2-5462-4373-BF0C-357EB5638ECD}"/>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7" name="Freeform 29">
              <a:extLst>
                <a:ext uri="{FF2B5EF4-FFF2-40B4-BE49-F238E27FC236}">
                  <a16:creationId xmlns:a16="http://schemas.microsoft.com/office/drawing/2014/main" id="{294A875D-8FB1-4A62-B8C0-759BD9097893}"/>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8" name="Freeform 30">
              <a:extLst>
                <a:ext uri="{FF2B5EF4-FFF2-40B4-BE49-F238E27FC236}">
                  <a16:creationId xmlns:a16="http://schemas.microsoft.com/office/drawing/2014/main" id="{98EEB83C-F0A5-48C0-B631-B7404FAD8F9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9" name="Freeform 31">
              <a:extLst>
                <a:ext uri="{FF2B5EF4-FFF2-40B4-BE49-F238E27FC236}">
                  <a16:creationId xmlns:a16="http://schemas.microsoft.com/office/drawing/2014/main" id="{20BE02E0-6AE8-45CB-AC08-4732915D3FFB}"/>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0" name="Rectangle 32">
              <a:extLst>
                <a:ext uri="{FF2B5EF4-FFF2-40B4-BE49-F238E27FC236}">
                  <a16:creationId xmlns:a16="http://schemas.microsoft.com/office/drawing/2014/main" id="{8B69A763-3764-4AF5-8B85-4FF32A761357}"/>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1" name="Rectangle 33">
              <a:extLst>
                <a:ext uri="{FF2B5EF4-FFF2-40B4-BE49-F238E27FC236}">
                  <a16:creationId xmlns:a16="http://schemas.microsoft.com/office/drawing/2014/main" id="{1DB8A74E-CF57-4B9C-8910-24AA395C14AC}"/>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2" name="Freeform 34">
              <a:extLst>
                <a:ext uri="{FF2B5EF4-FFF2-40B4-BE49-F238E27FC236}">
                  <a16:creationId xmlns:a16="http://schemas.microsoft.com/office/drawing/2014/main" id="{1498B9C8-C531-46E9-9EB6-0028F8B9E0DE}"/>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3" name="Freeform 35">
              <a:extLst>
                <a:ext uri="{FF2B5EF4-FFF2-40B4-BE49-F238E27FC236}">
                  <a16:creationId xmlns:a16="http://schemas.microsoft.com/office/drawing/2014/main" id="{5BBD86A2-A51F-4762-8E6D-357D925F797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4" name="Freeform 36">
              <a:extLst>
                <a:ext uri="{FF2B5EF4-FFF2-40B4-BE49-F238E27FC236}">
                  <a16:creationId xmlns:a16="http://schemas.microsoft.com/office/drawing/2014/main" id="{967961A5-DA58-4EF5-B812-6CEB3EB14067}"/>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5" name="Freeform 37">
              <a:extLst>
                <a:ext uri="{FF2B5EF4-FFF2-40B4-BE49-F238E27FC236}">
                  <a16:creationId xmlns:a16="http://schemas.microsoft.com/office/drawing/2014/main" id="{DA081920-C0D1-4EC2-90ED-2461830A86C6}"/>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58" name="Group 81">
            <a:extLst>
              <a:ext uri="{FF2B5EF4-FFF2-40B4-BE49-F238E27FC236}">
                <a16:creationId xmlns:a16="http://schemas.microsoft.com/office/drawing/2014/main" id="{0361F021-52E4-2040-0D30-FF3799D2173E}"/>
              </a:ext>
            </a:extLst>
          </p:cNvPr>
          <p:cNvGrpSpPr>
            <a:grpSpLocks noChangeAspect="1"/>
          </p:cNvGrpSpPr>
          <p:nvPr/>
        </p:nvGrpSpPr>
        <p:grpSpPr bwMode="auto">
          <a:xfrm>
            <a:off x="11252881" y="3226599"/>
            <a:ext cx="275750" cy="276396"/>
            <a:chOff x="2400" y="1718"/>
            <a:chExt cx="427" cy="428"/>
          </a:xfrm>
          <a:solidFill>
            <a:schemeClr val="tx1"/>
          </a:solidFill>
        </p:grpSpPr>
        <p:sp>
          <p:nvSpPr>
            <p:cNvPr id="59" name="Freeform 82">
              <a:extLst>
                <a:ext uri="{FF2B5EF4-FFF2-40B4-BE49-F238E27FC236}">
                  <a16:creationId xmlns:a16="http://schemas.microsoft.com/office/drawing/2014/main" id="{EAC65A31-BB50-9874-9179-E54D2D941E87}"/>
                </a:ext>
              </a:extLst>
            </p:cNvPr>
            <p:cNvSpPr>
              <a:spLocks/>
            </p:cNvSpPr>
            <p:nvPr/>
          </p:nvSpPr>
          <p:spPr bwMode="auto">
            <a:xfrm>
              <a:off x="2400" y="1844"/>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5" name="Freeform 83">
              <a:extLst>
                <a:ext uri="{FF2B5EF4-FFF2-40B4-BE49-F238E27FC236}">
                  <a16:creationId xmlns:a16="http://schemas.microsoft.com/office/drawing/2014/main" id="{5F12D65A-9FE2-5D26-85A3-B37ECC101417}"/>
                </a:ext>
              </a:extLst>
            </p:cNvPr>
            <p:cNvSpPr>
              <a:spLocks noEditPoints="1"/>
            </p:cNvSpPr>
            <p:nvPr/>
          </p:nvSpPr>
          <p:spPr bwMode="auto">
            <a:xfrm>
              <a:off x="2400" y="1719"/>
              <a:ext cx="427" cy="427"/>
            </a:xfrm>
            <a:custGeom>
              <a:avLst/>
              <a:gdLst>
                <a:gd name="T0" fmla="*/ 144 w 288"/>
                <a:gd name="T1" fmla="*/ 288 h 288"/>
                <a:gd name="T2" fmla="*/ 139 w 288"/>
                <a:gd name="T3" fmla="*/ 285 h 288"/>
                <a:gd name="T4" fmla="*/ 1 w 288"/>
                <a:gd name="T5" fmla="*/ 93 h 288"/>
                <a:gd name="T6" fmla="*/ 1 w 288"/>
                <a:gd name="T7" fmla="*/ 86 h 288"/>
                <a:gd name="T8" fmla="*/ 61 w 288"/>
                <a:gd name="T9" fmla="*/ 2 h 288"/>
                <a:gd name="T10" fmla="*/ 66 w 288"/>
                <a:gd name="T11" fmla="*/ 0 h 288"/>
                <a:gd name="T12" fmla="*/ 222 w 288"/>
                <a:gd name="T13" fmla="*/ 0 h 288"/>
                <a:gd name="T14" fmla="*/ 227 w 288"/>
                <a:gd name="T15" fmla="*/ 2 h 288"/>
                <a:gd name="T16" fmla="*/ 287 w 288"/>
                <a:gd name="T17" fmla="*/ 86 h 288"/>
                <a:gd name="T18" fmla="*/ 287 w 288"/>
                <a:gd name="T19" fmla="*/ 93 h 288"/>
                <a:gd name="T20" fmla="*/ 149 w 288"/>
                <a:gd name="T21" fmla="*/ 285 h 288"/>
                <a:gd name="T22" fmla="*/ 144 w 288"/>
                <a:gd name="T23" fmla="*/ 288 h 288"/>
                <a:gd name="T24" fmla="*/ 13 w 288"/>
                <a:gd name="T25" fmla="*/ 90 h 288"/>
                <a:gd name="T26" fmla="*/ 144 w 288"/>
                <a:gd name="T27" fmla="*/ 272 h 288"/>
                <a:gd name="T28" fmla="*/ 275 w 288"/>
                <a:gd name="T29" fmla="*/ 90 h 288"/>
                <a:gd name="T30" fmla="*/ 219 w 288"/>
                <a:gd name="T31" fmla="*/ 12 h 288"/>
                <a:gd name="T32" fmla="*/ 69 w 288"/>
                <a:gd name="T33" fmla="*/ 12 h 288"/>
                <a:gd name="T34" fmla="*/ 13 w 288"/>
                <a:gd name="T35" fmla="*/ 9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288"/>
                  </a:moveTo>
                  <a:cubicBezTo>
                    <a:pt x="142" y="288"/>
                    <a:pt x="140" y="287"/>
                    <a:pt x="139" y="285"/>
                  </a:cubicBezTo>
                  <a:cubicBezTo>
                    <a:pt x="1" y="93"/>
                    <a:pt x="1" y="93"/>
                    <a:pt x="1" y="93"/>
                  </a:cubicBezTo>
                  <a:cubicBezTo>
                    <a:pt x="0" y="91"/>
                    <a:pt x="0" y="88"/>
                    <a:pt x="1" y="86"/>
                  </a:cubicBezTo>
                  <a:cubicBezTo>
                    <a:pt x="61" y="2"/>
                    <a:pt x="61" y="2"/>
                    <a:pt x="61" y="2"/>
                  </a:cubicBezTo>
                  <a:cubicBezTo>
                    <a:pt x="62" y="1"/>
                    <a:pt x="64" y="0"/>
                    <a:pt x="66" y="0"/>
                  </a:cubicBezTo>
                  <a:cubicBezTo>
                    <a:pt x="222" y="0"/>
                    <a:pt x="222" y="0"/>
                    <a:pt x="222" y="0"/>
                  </a:cubicBezTo>
                  <a:cubicBezTo>
                    <a:pt x="224" y="0"/>
                    <a:pt x="226" y="1"/>
                    <a:pt x="227" y="2"/>
                  </a:cubicBezTo>
                  <a:cubicBezTo>
                    <a:pt x="287" y="86"/>
                    <a:pt x="287" y="86"/>
                    <a:pt x="287" y="86"/>
                  </a:cubicBezTo>
                  <a:cubicBezTo>
                    <a:pt x="288" y="88"/>
                    <a:pt x="288" y="91"/>
                    <a:pt x="287" y="93"/>
                  </a:cubicBezTo>
                  <a:cubicBezTo>
                    <a:pt x="149" y="285"/>
                    <a:pt x="149" y="285"/>
                    <a:pt x="149" y="285"/>
                  </a:cubicBezTo>
                  <a:cubicBezTo>
                    <a:pt x="148" y="287"/>
                    <a:pt x="146" y="288"/>
                    <a:pt x="144" y="288"/>
                  </a:cubicBezTo>
                  <a:close/>
                  <a:moveTo>
                    <a:pt x="13" y="90"/>
                  </a:moveTo>
                  <a:cubicBezTo>
                    <a:pt x="144" y="272"/>
                    <a:pt x="144" y="272"/>
                    <a:pt x="144" y="272"/>
                  </a:cubicBezTo>
                  <a:cubicBezTo>
                    <a:pt x="275" y="90"/>
                    <a:pt x="275" y="90"/>
                    <a:pt x="275" y="90"/>
                  </a:cubicBezTo>
                  <a:cubicBezTo>
                    <a:pt x="219" y="12"/>
                    <a:pt x="219" y="12"/>
                    <a:pt x="219" y="12"/>
                  </a:cubicBezTo>
                  <a:cubicBezTo>
                    <a:pt x="69" y="12"/>
                    <a:pt x="69" y="12"/>
                    <a:pt x="69" y="12"/>
                  </a:cubicBez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6" name="Freeform 84">
              <a:extLst>
                <a:ext uri="{FF2B5EF4-FFF2-40B4-BE49-F238E27FC236}">
                  <a16:creationId xmlns:a16="http://schemas.microsoft.com/office/drawing/2014/main" id="{2F3EDB5F-157F-9937-E6ED-B9060F184B47}"/>
                </a:ext>
              </a:extLst>
            </p:cNvPr>
            <p:cNvSpPr>
              <a:spLocks noEditPoints="1"/>
            </p:cNvSpPr>
            <p:nvPr/>
          </p:nvSpPr>
          <p:spPr bwMode="auto">
            <a:xfrm>
              <a:off x="2525" y="1718"/>
              <a:ext cx="177" cy="428"/>
            </a:xfrm>
            <a:custGeom>
              <a:avLst/>
              <a:gdLst>
                <a:gd name="T0" fmla="*/ 60 w 120"/>
                <a:gd name="T1" fmla="*/ 289 h 289"/>
                <a:gd name="T2" fmla="*/ 54 w 120"/>
                <a:gd name="T3" fmla="*/ 284 h 289"/>
                <a:gd name="T4" fmla="*/ 0 w 120"/>
                <a:gd name="T5" fmla="*/ 92 h 289"/>
                <a:gd name="T6" fmla="*/ 1 w 120"/>
                <a:gd name="T7" fmla="*/ 88 h 289"/>
                <a:gd name="T8" fmla="*/ 55 w 120"/>
                <a:gd name="T9" fmla="*/ 4 h 289"/>
                <a:gd name="T10" fmla="*/ 65 w 120"/>
                <a:gd name="T11" fmla="*/ 4 h 289"/>
                <a:gd name="T12" fmla="*/ 119 w 120"/>
                <a:gd name="T13" fmla="*/ 88 h 289"/>
                <a:gd name="T14" fmla="*/ 120 w 120"/>
                <a:gd name="T15" fmla="*/ 92 h 289"/>
                <a:gd name="T16" fmla="*/ 66 w 120"/>
                <a:gd name="T17" fmla="*/ 284 h 289"/>
                <a:gd name="T18" fmla="*/ 60 w 120"/>
                <a:gd name="T19" fmla="*/ 289 h 289"/>
                <a:gd name="T20" fmla="*/ 13 w 120"/>
                <a:gd name="T21" fmla="*/ 92 h 289"/>
                <a:gd name="T22" fmla="*/ 60 w 120"/>
                <a:gd name="T23" fmla="*/ 261 h 289"/>
                <a:gd name="T24" fmla="*/ 108 w 120"/>
                <a:gd name="T25" fmla="*/ 92 h 289"/>
                <a:gd name="T26" fmla="*/ 60 w 120"/>
                <a:gd name="T27" fmla="*/ 18 h 289"/>
                <a:gd name="T28" fmla="*/ 13 w 120"/>
                <a:gd name="T29"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289">
                  <a:moveTo>
                    <a:pt x="60" y="289"/>
                  </a:moveTo>
                  <a:cubicBezTo>
                    <a:pt x="57" y="289"/>
                    <a:pt x="55" y="287"/>
                    <a:pt x="54" y="284"/>
                  </a:cubicBezTo>
                  <a:cubicBezTo>
                    <a:pt x="0" y="92"/>
                    <a:pt x="0" y="92"/>
                    <a:pt x="0" y="92"/>
                  </a:cubicBezTo>
                  <a:cubicBezTo>
                    <a:pt x="0" y="91"/>
                    <a:pt x="0" y="89"/>
                    <a:pt x="1" y="88"/>
                  </a:cubicBezTo>
                  <a:cubicBezTo>
                    <a:pt x="55" y="4"/>
                    <a:pt x="55" y="4"/>
                    <a:pt x="55" y="4"/>
                  </a:cubicBezTo>
                  <a:cubicBezTo>
                    <a:pt x="57" y="0"/>
                    <a:pt x="63" y="0"/>
                    <a:pt x="65" y="4"/>
                  </a:cubicBezTo>
                  <a:cubicBezTo>
                    <a:pt x="119" y="88"/>
                    <a:pt x="119" y="88"/>
                    <a:pt x="119" y="88"/>
                  </a:cubicBezTo>
                  <a:cubicBezTo>
                    <a:pt x="120" y="89"/>
                    <a:pt x="120" y="91"/>
                    <a:pt x="120" y="92"/>
                  </a:cubicBezTo>
                  <a:cubicBezTo>
                    <a:pt x="66" y="284"/>
                    <a:pt x="66" y="284"/>
                    <a:pt x="66" y="284"/>
                  </a:cubicBezTo>
                  <a:cubicBezTo>
                    <a:pt x="65" y="287"/>
                    <a:pt x="63" y="289"/>
                    <a:pt x="60" y="289"/>
                  </a:cubicBezTo>
                  <a:close/>
                  <a:moveTo>
                    <a:pt x="13" y="92"/>
                  </a:moveTo>
                  <a:cubicBezTo>
                    <a:pt x="60" y="261"/>
                    <a:pt x="60" y="261"/>
                    <a:pt x="60" y="261"/>
                  </a:cubicBezTo>
                  <a:cubicBezTo>
                    <a:pt x="108" y="92"/>
                    <a:pt x="108" y="92"/>
                    <a:pt x="108" y="92"/>
                  </a:cubicBezTo>
                  <a:cubicBezTo>
                    <a:pt x="60" y="18"/>
                    <a:pt x="60" y="18"/>
                    <a:pt x="60" y="18"/>
                  </a:cubicBezTo>
                  <a:lnTo>
                    <a:pt x="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2" name="Freeform 85">
              <a:extLst>
                <a:ext uri="{FF2B5EF4-FFF2-40B4-BE49-F238E27FC236}">
                  <a16:creationId xmlns:a16="http://schemas.microsoft.com/office/drawing/2014/main" id="{12A16487-9325-1930-C52D-E263A51A9AAF}"/>
                </a:ext>
              </a:extLst>
            </p:cNvPr>
            <p:cNvSpPr>
              <a:spLocks/>
            </p:cNvSpPr>
            <p:nvPr/>
          </p:nvSpPr>
          <p:spPr bwMode="auto">
            <a:xfrm>
              <a:off x="2488" y="1718"/>
              <a:ext cx="56" cy="143"/>
            </a:xfrm>
            <a:custGeom>
              <a:avLst/>
              <a:gdLst>
                <a:gd name="T0" fmla="*/ 31 w 38"/>
                <a:gd name="T1" fmla="*/ 97 h 97"/>
                <a:gd name="T2" fmla="*/ 25 w 38"/>
                <a:gd name="T3" fmla="*/ 92 h 97"/>
                <a:gd name="T4" fmla="*/ 1 w 38"/>
                <a:gd name="T5" fmla="*/ 8 h 97"/>
                <a:gd name="T6" fmla="*/ 5 w 38"/>
                <a:gd name="T7" fmla="*/ 1 h 97"/>
                <a:gd name="T8" fmla="*/ 13 w 38"/>
                <a:gd name="T9" fmla="*/ 5 h 97"/>
                <a:gd name="T10" fmla="*/ 37 w 38"/>
                <a:gd name="T11" fmla="*/ 89 h 97"/>
                <a:gd name="T12" fmla="*/ 33 w 38"/>
                <a:gd name="T13" fmla="*/ 97 h 97"/>
                <a:gd name="T14" fmla="*/ 31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31" y="97"/>
                  </a:moveTo>
                  <a:cubicBezTo>
                    <a:pt x="28" y="97"/>
                    <a:pt x="26" y="95"/>
                    <a:pt x="25" y="92"/>
                  </a:cubicBezTo>
                  <a:cubicBezTo>
                    <a:pt x="1" y="8"/>
                    <a:pt x="1" y="8"/>
                    <a:pt x="1" y="8"/>
                  </a:cubicBezTo>
                  <a:cubicBezTo>
                    <a:pt x="0" y="5"/>
                    <a:pt x="2" y="2"/>
                    <a:pt x="5" y="1"/>
                  </a:cubicBezTo>
                  <a:cubicBezTo>
                    <a:pt x="9" y="0"/>
                    <a:pt x="12" y="2"/>
                    <a:pt x="13" y="5"/>
                  </a:cubicBezTo>
                  <a:cubicBezTo>
                    <a:pt x="37" y="89"/>
                    <a:pt x="37" y="89"/>
                    <a:pt x="37" y="89"/>
                  </a:cubicBezTo>
                  <a:cubicBezTo>
                    <a:pt x="38" y="92"/>
                    <a:pt x="36" y="96"/>
                    <a:pt x="33" y="97"/>
                  </a:cubicBezTo>
                  <a:cubicBezTo>
                    <a:pt x="32" y="97"/>
                    <a:pt x="32" y="97"/>
                    <a:pt x="3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3" name="Freeform 86">
              <a:extLst>
                <a:ext uri="{FF2B5EF4-FFF2-40B4-BE49-F238E27FC236}">
                  <a16:creationId xmlns:a16="http://schemas.microsoft.com/office/drawing/2014/main" id="{605BCEB5-C3C5-31DE-2507-7B1E75872543}"/>
                </a:ext>
              </a:extLst>
            </p:cNvPr>
            <p:cNvSpPr>
              <a:spLocks/>
            </p:cNvSpPr>
            <p:nvPr/>
          </p:nvSpPr>
          <p:spPr bwMode="auto">
            <a:xfrm>
              <a:off x="2683" y="1718"/>
              <a:ext cx="56" cy="143"/>
            </a:xfrm>
            <a:custGeom>
              <a:avLst/>
              <a:gdLst>
                <a:gd name="T0" fmla="*/ 7 w 38"/>
                <a:gd name="T1" fmla="*/ 97 h 97"/>
                <a:gd name="T2" fmla="*/ 5 w 38"/>
                <a:gd name="T3" fmla="*/ 97 h 97"/>
                <a:gd name="T4" fmla="*/ 1 w 38"/>
                <a:gd name="T5" fmla="*/ 89 h 97"/>
                <a:gd name="T6" fmla="*/ 25 w 38"/>
                <a:gd name="T7" fmla="*/ 5 h 97"/>
                <a:gd name="T8" fmla="*/ 33 w 38"/>
                <a:gd name="T9" fmla="*/ 1 h 97"/>
                <a:gd name="T10" fmla="*/ 37 w 38"/>
                <a:gd name="T11" fmla="*/ 8 h 97"/>
                <a:gd name="T12" fmla="*/ 13 w 38"/>
                <a:gd name="T13" fmla="*/ 92 h 97"/>
                <a:gd name="T14" fmla="*/ 7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7" y="97"/>
                  </a:moveTo>
                  <a:cubicBezTo>
                    <a:pt x="6" y="97"/>
                    <a:pt x="6" y="97"/>
                    <a:pt x="5" y="97"/>
                  </a:cubicBezTo>
                  <a:cubicBezTo>
                    <a:pt x="2" y="96"/>
                    <a:pt x="0" y="92"/>
                    <a:pt x="1" y="89"/>
                  </a:cubicBezTo>
                  <a:cubicBezTo>
                    <a:pt x="25" y="5"/>
                    <a:pt x="25" y="5"/>
                    <a:pt x="25" y="5"/>
                  </a:cubicBezTo>
                  <a:cubicBezTo>
                    <a:pt x="26" y="2"/>
                    <a:pt x="30" y="0"/>
                    <a:pt x="33" y="1"/>
                  </a:cubicBezTo>
                  <a:cubicBezTo>
                    <a:pt x="36" y="2"/>
                    <a:pt x="38" y="5"/>
                    <a:pt x="37" y="8"/>
                  </a:cubicBezTo>
                  <a:cubicBezTo>
                    <a:pt x="13" y="92"/>
                    <a:pt x="13" y="92"/>
                    <a:pt x="13" y="92"/>
                  </a:cubicBezTo>
                  <a:cubicBezTo>
                    <a:pt x="12" y="95"/>
                    <a:pt x="10"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106" name="Rectangle 105">
            <a:extLst>
              <a:ext uri="{FF2B5EF4-FFF2-40B4-BE49-F238E27FC236}">
                <a16:creationId xmlns:a16="http://schemas.microsoft.com/office/drawing/2014/main" id="{980CE949-B4C1-4EC6-AB30-BAB6ECB36A54}"/>
              </a:ext>
            </a:extLst>
          </p:cNvPr>
          <p:cNvSpPr/>
          <p:nvPr/>
        </p:nvSpPr>
        <p:spPr>
          <a:xfrm>
            <a:off x="170566" y="1606278"/>
            <a:ext cx="5449265" cy="1172509"/>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200" dirty="0">
                <a:solidFill>
                  <a:srgbClr val="000000"/>
                </a:solidFill>
                <a:latin typeface="Graphik"/>
              </a:rPr>
              <a:t>Client </a:t>
            </a:r>
            <a:r>
              <a:rPr lang="en-US" sz="1200" dirty="0" err="1">
                <a:solidFill>
                  <a:srgbClr val="000000"/>
                </a:solidFill>
                <a:latin typeface="Graphik"/>
              </a:rPr>
              <a:t>i</a:t>
            </a:r>
            <a:r>
              <a:rPr kumimoji="0" lang="en-US" sz="1200" b="0" i="0" u="none" strike="noStrike" kern="1200" cap="none" spc="0" normalizeH="0" baseline="0" noProof="0" dirty="0">
                <a:ln>
                  <a:noFill/>
                </a:ln>
                <a:solidFill>
                  <a:srgbClr val="000000"/>
                </a:solidFill>
                <a:effectLst/>
                <a:uLnTx/>
                <a:uFillTx/>
                <a:latin typeface="Graphik"/>
                <a:ea typeface="+mn-ea"/>
                <a:cs typeface="+mn-cs"/>
              </a:rPr>
              <a:t>s a Brazilian multinational corporation engaged in metals and mining and one of the largest logistics operators in Brazil</a:t>
            </a:r>
          </a:p>
          <a:p>
            <a:pPr marL="0" marR="0" lvl="0" indent="0" algn="l" defTabSz="914400" rtl="0" eaLnBrk="1" fontAlgn="auto" latinLnBrk="0" hangingPunct="1">
              <a:lnSpc>
                <a:spcPct val="100000"/>
              </a:lnSpc>
              <a:spcBef>
                <a:spcPts val="100"/>
              </a:spcBef>
              <a:spcAft>
                <a:spcPts val="1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REVENUE: </a:t>
            </a:r>
            <a:r>
              <a:rPr kumimoji="0" lang="en-US" sz="1400" b="1" i="0" u="none" strike="noStrike" kern="1200" cap="none" spc="0" normalizeH="0" baseline="0" noProof="0" dirty="0">
                <a:ln>
                  <a:noFill/>
                </a:ln>
                <a:solidFill>
                  <a:srgbClr val="7500C0"/>
                </a:solidFill>
                <a:effectLst/>
                <a:uLnTx/>
                <a:uFillTx/>
                <a:latin typeface="Graphik"/>
                <a:ea typeface="+mn-ea"/>
                <a:cs typeface="+mn-cs"/>
              </a:rPr>
              <a:t>$34 BILLION</a:t>
            </a:r>
          </a:p>
        </p:txBody>
      </p:sp>
      <p:sp>
        <p:nvSpPr>
          <p:cNvPr id="108" name="Rectangle 107">
            <a:extLst>
              <a:ext uri="{FF2B5EF4-FFF2-40B4-BE49-F238E27FC236}">
                <a16:creationId xmlns:a16="http://schemas.microsoft.com/office/drawing/2014/main" id="{7C951EA1-8FAC-445F-BE3B-211423B533AE}"/>
              </a:ext>
            </a:extLst>
          </p:cNvPr>
          <p:cNvSpPr/>
          <p:nvPr/>
        </p:nvSpPr>
        <p:spPr>
          <a:xfrm>
            <a:off x="6315599" y="1652225"/>
            <a:ext cx="5766118" cy="1451523"/>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08000" marR="0" lvl="0" indent="-108000" algn="l" defTabSz="914400" rtl="0" eaLnBrk="1" fontAlgn="base" latinLnBrk="0" hangingPunct="1">
              <a:lnSpc>
                <a:spcPct val="100000"/>
              </a:lnSpc>
              <a:spcBef>
                <a:spcPts val="200"/>
              </a:spcBef>
              <a:spcAft>
                <a:spcPts val="200"/>
              </a:spcAft>
              <a:buClrTx/>
              <a:buSzPts val="1000"/>
              <a:buFont typeface="Arial" panose="020B0604020202020204" pitchFamily="34" charset="0"/>
              <a:buChar char="•"/>
              <a:tabLst>
                <a:tab pos="122238" algn="l"/>
                <a:tab pos="457200" algn="l"/>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Client wants to achieve digital predictive maintenance by 2022 and aims to have more standardized, stable and predictable operations by increasing safety and reducing operational costs. Key challenges faced by the client are:</a:t>
            </a:r>
          </a:p>
          <a:p>
            <a:pPr marL="108000" marR="0" lvl="0" indent="-108000" algn="l" defTabSz="914400" rtl="0" eaLnBrk="1" fontAlgn="base" latinLnBrk="0" hangingPunct="1">
              <a:lnSpc>
                <a:spcPct val="100000"/>
              </a:lnSpc>
              <a:spcBef>
                <a:spcPts val="200"/>
              </a:spcBef>
              <a:spcAft>
                <a:spcPts val="200"/>
              </a:spcAft>
              <a:buClrTx/>
              <a:buSzPts val="1000"/>
              <a:buFont typeface="Arial" panose="020B0604020202020204" pitchFamily="34" charset="0"/>
              <a:buChar char="•"/>
              <a:tabLst>
                <a:tab pos="122238" algn="l"/>
                <a:tab pos="457200" algn="l"/>
              </a:tabLst>
              <a:defRPr/>
            </a:pPr>
            <a:r>
              <a:rPr kumimoji="0" lang="en-US" sz="1200" b="1" i="0" u="none" strike="noStrike" kern="0" cap="none" spc="0" normalizeH="0" baseline="0" noProof="0">
                <a:ln>
                  <a:noFill/>
                </a:ln>
                <a:solidFill>
                  <a:srgbClr val="000000"/>
                </a:solidFill>
                <a:effectLst/>
                <a:uLnTx/>
                <a:uFillTx/>
                <a:latin typeface="Graphik"/>
                <a:ea typeface="Arial Black" charset="0"/>
                <a:cs typeface="Arial Black" charset="0"/>
              </a:rPr>
              <a:t>Low reliability of equipment resulting in costly reactive maintenance</a:t>
            </a:r>
          </a:p>
          <a:p>
            <a:pPr marL="108000" marR="0" lvl="0" indent="-108000" algn="l" defTabSz="914400" rtl="0" eaLnBrk="1" fontAlgn="base" latinLnBrk="0" hangingPunct="1">
              <a:lnSpc>
                <a:spcPct val="100000"/>
              </a:lnSpc>
              <a:spcBef>
                <a:spcPts val="200"/>
              </a:spcBef>
              <a:spcAft>
                <a:spcPts val="200"/>
              </a:spcAft>
              <a:buClrTx/>
              <a:buSzPts val="1000"/>
              <a:buFont typeface="Arial" panose="020B0604020202020204" pitchFamily="34" charset="0"/>
              <a:buChar char="•"/>
              <a:tabLst>
                <a:tab pos="122238" algn="l"/>
                <a:tab pos="457200" algn="l"/>
              </a:tabLst>
              <a:defRPr/>
            </a:pPr>
            <a:r>
              <a:rPr kumimoji="0" lang="en-US" sz="1200" b="1" i="0" u="none" strike="noStrike" kern="0" cap="none" spc="0" normalizeH="0" baseline="0" noProof="0">
                <a:ln>
                  <a:noFill/>
                </a:ln>
                <a:solidFill>
                  <a:srgbClr val="000000"/>
                </a:solidFill>
                <a:effectLst/>
                <a:uLnTx/>
                <a:uFillTx/>
                <a:latin typeface="Graphik"/>
                <a:ea typeface="Arial Black" charset="0"/>
                <a:cs typeface="Arial Black" charset="0"/>
              </a:rPr>
              <a:t>Low availability of equipment resulting in throughput loss</a:t>
            </a:r>
          </a:p>
          <a:p>
            <a:pPr marL="108000" marR="0" lvl="0" indent="-108000" algn="l" defTabSz="914400" rtl="0" eaLnBrk="1" fontAlgn="base" latinLnBrk="0" hangingPunct="1">
              <a:lnSpc>
                <a:spcPct val="100000"/>
              </a:lnSpc>
              <a:spcBef>
                <a:spcPts val="200"/>
              </a:spcBef>
              <a:spcAft>
                <a:spcPts val="200"/>
              </a:spcAft>
              <a:buClrTx/>
              <a:buSzPts val="1000"/>
              <a:buFont typeface="Arial" panose="020B0604020202020204" pitchFamily="34" charset="0"/>
              <a:buChar char="•"/>
              <a:tabLst>
                <a:tab pos="122238" algn="l"/>
                <a:tab pos="457200" algn="l"/>
              </a:tabLst>
              <a:defRPr/>
            </a:pPr>
            <a:r>
              <a:rPr kumimoji="0" lang="en-US" sz="1200" b="1" i="0" u="none" strike="noStrike" kern="0" cap="none" spc="0" normalizeH="0" baseline="0" noProof="0">
                <a:ln>
                  <a:noFill/>
                </a:ln>
                <a:solidFill>
                  <a:srgbClr val="000000"/>
                </a:solidFill>
                <a:effectLst/>
                <a:uLnTx/>
                <a:uFillTx/>
                <a:latin typeface="Graphik"/>
                <a:ea typeface="Arial Black" charset="0"/>
                <a:cs typeface="Arial Black" charset="0"/>
              </a:rPr>
              <a:t>Non standardized master data</a:t>
            </a:r>
          </a:p>
        </p:txBody>
      </p:sp>
      <p:sp>
        <p:nvSpPr>
          <p:cNvPr id="109" name="Rectangle 108">
            <a:extLst>
              <a:ext uri="{FF2B5EF4-FFF2-40B4-BE49-F238E27FC236}">
                <a16:creationId xmlns:a16="http://schemas.microsoft.com/office/drawing/2014/main" id="{250ADB68-3DD5-49E5-80E9-695F4CFDCC50}"/>
              </a:ext>
            </a:extLst>
          </p:cNvPr>
          <p:cNvSpPr/>
          <p:nvPr/>
        </p:nvSpPr>
        <p:spPr>
          <a:xfrm>
            <a:off x="6429751" y="3680820"/>
            <a:ext cx="5420016" cy="2425695"/>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Build client’s reliability capability through Train the Trainer program</a:t>
            </a:r>
          </a:p>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Implement reliability, asset data management and work management value opportunities across 5 pilot sites</a:t>
            </a:r>
          </a:p>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Scale up the implementation to 15 sites over 16 months program</a:t>
            </a:r>
          </a:p>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Monitor and sustain value</a:t>
            </a:r>
          </a:p>
        </p:txBody>
      </p:sp>
      <p:sp>
        <p:nvSpPr>
          <p:cNvPr id="110" name="Rectangle 109">
            <a:extLst>
              <a:ext uri="{FF2B5EF4-FFF2-40B4-BE49-F238E27FC236}">
                <a16:creationId xmlns:a16="http://schemas.microsoft.com/office/drawing/2014/main" id="{00BCD221-7A9A-475D-905F-7A92EC85EA15}"/>
              </a:ext>
            </a:extLst>
          </p:cNvPr>
          <p:cNvSpPr/>
          <p:nvPr/>
        </p:nvSpPr>
        <p:spPr>
          <a:xfrm>
            <a:off x="181728" y="3380566"/>
            <a:ext cx="5870388" cy="2437838"/>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Perform </a:t>
            </a:r>
            <a:r>
              <a:rPr kumimoji="0" lang="en-US" sz="1200" b="1" i="0" u="none" strike="noStrike" kern="1200" cap="none" spc="0" normalizeH="0" baseline="0" noProof="0">
                <a:ln>
                  <a:noFill/>
                </a:ln>
                <a:solidFill>
                  <a:srgbClr val="000000"/>
                </a:solidFill>
                <a:effectLst/>
                <a:uLnTx/>
                <a:uFillTx/>
                <a:latin typeface="Graphik"/>
                <a:ea typeface="+mn-ea"/>
                <a:cs typeface="+mn-cs"/>
              </a:rPr>
              <a:t>as is assessment</a:t>
            </a:r>
            <a:r>
              <a:rPr kumimoji="0" lang="en-US" sz="1200" b="0" i="0" u="none" strike="noStrike" kern="1200" cap="none" spc="0" normalizeH="0" baseline="0" noProof="0">
                <a:ln>
                  <a:noFill/>
                </a:ln>
                <a:solidFill>
                  <a:srgbClr val="000000"/>
                </a:solidFill>
                <a:effectLst/>
                <a:uLnTx/>
                <a:uFillTx/>
                <a:latin typeface="Graphik"/>
                <a:ea typeface="+mn-ea"/>
                <a:cs typeface="+mn-cs"/>
              </a:rPr>
              <a:t> and identify </a:t>
            </a:r>
            <a:r>
              <a:rPr kumimoji="0" lang="en-US" sz="1200" b="1" i="0" u="none" strike="noStrike" kern="1200" cap="none" spc="0" normalizeH="0" baseline="0" noProof="0">
                <a:ln>
                  <a:noFill/>
                </a:ln>
                <a:solidFill>
                  <a:srgbClr val="000000"/>
                </a:solidFill>
                <a:effectLst/>
                <a:uLnTx/>
                <a:uFillTx/>
                <a:latin typeface="Graphik"/>
                <a:ea typeface="+mn-ea"/>
                <a:cs typeface="+mn-cs"/>
              </a:rPr>
              <a:t>gaps</a:t>
            </a:r>
            <a:r>
              <a:rPr kumimoji="0" lang="en-US" sz="1200" b="0" i="0" u="none" strike="noStrike" kern="1200" cap="none" spc="0" normalizeH="0" baseline="0" noProof="0">
                <a:ln>
                  <a:noFill/>
                </a:ln>
                <a:solidFill>
                  <a:srgbClr val="000000"/>
                </a:solidFill>
                <a:effectLst/>
                <a:uLnTx/>
                <a:uFillTx/>
                <a:latin typeface="Graphik"/>
                <a:ea typeface="+mn-ea"/>
                <a:cs typeface="+mn-cs"/>
              </a:rPr>
              <a:t> in existing standards, procedures, guidelines and operating model applicable to maintenance &amp; reliability functions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Create </a:t>
            </a:r>
            <a:r>
              <a:rPr kumimoji="0" lang="en-US" sz="1200" b="1" i="0" u="none" strike="noStrike" kern="1200" cap="none" spc="0" normalizeH="0" baseline="0" noProof="0">
                <a:ln>
                  <a:noFill/>
                </a:ln>
                <a:solidFill>
                  <a:srgbClr val="000000"/>
                </a:solidFill>
                <a:effectLst/>
                <a:uLnTx/>
                <a:uFillTx/>
                <a:latin typeface="Graphik"/>
                <a:ea typeface="+mn-ea"/>
                <a:cs typeface="+mn-cs"/>
              </a:rPr>
              <a:t>playbooks</a:t>
            </a:r>
            <a:r>
              <a:rPr kumimoji="0" lang="en-US" sz="1200" b="0" i="0" u="none" strike="noStrike" kern="1200" cap="none" spc="0" normalizeH="0" baseline="0" noProof="0">
                <a:ln>
                  <a:noFill/>
                </a:ln>
                <a:solidFill>
                  <a:srgbClr val="000000"/>
                </a:solidFill>
                <a:effectLst/>
                <a:uLnTx/>
                <a:uFillTx/>
                <a:latin typeface="Graphik"/>
                <a:ea typeface="+mn-ea"/>
                <a:cs typeface="+mn-cs"/>
              </a:rPr>
              <a:t> related to </a:t>
            </a:r>
            <a:r>
              <a:rPr kumimoji="0" lang="en-US" sz="1200" b="1" i="0" u="none" strike="noStrike" kern="1200" cap="none" spc="0" normalizeH="0" baseline="0" noProof="0">
                <a:ln>
                  <a:noFill/>
                </a:ln>
                <a:solidFill>
                  <a:srgbClr val="000000"/>
                </a:solidFill>
                <a:effectLst/>
                <a:uLnTx/>
                <a:uFillTx/>
                <a:latin typeface="Graphik"/>
                <a:ea typeface="+mn-ea"/>
                <a:cs typeface="+mn-cs"/>
              </a:rPr>
              <a:t>Reliability,</a:t>
            </a:r>
            <a:r>
              <a:rPr kumimoji="0" lang="en-US" sz="1200" b="0" i="0" u="none" strike="noStrike" kern="1200" cap="none" spc="0" normalizeH="0" baseline="0" noProof="0">
                <a:ln>
                  <a:noFill/>
                </a:ln>
                <a:solidFill>
                  <a:srgbClr val="000000"/>
                </a:solidFill>
                <a:effectLst/>
                <a:uLnTx/>
                <a:uFillTx/>
                <a:latin typeface="Graphik"/>
                <a:ea typeface="+mn-ea"/>
                <a:cs typeface="+mn-cs"/>
              </a:rPr>
              <a:t> </a:t>
            </a:r>
            <a:r>
              <a:rPr kumimoji="0" lang="en-US" sz="1200" b="1" i="0" u="none" strike="noStrike" kern="1200" cap="none" spc="0" normalizeH="0" baseline="0" noProof="0">
                <a:ln>
                  <a:noFill/>
                </a:ln>
                <a:solidFill>
                  <a:srgbClr val="000000"/>
                </a:solidFill>
                <a:effectLst/>
                <a:uLnTx/>
                <a:uFillTx/>
                <a:latin typeface="Graphik"/>
                <a:ea typeface="+mn-ea"/>
                <a:cs typeface="+mn-cs"/>
              </a:rPr>
              <a:t>Work Management Process </a:t>
            </a:r>
            <a:r>
              <a:rPr kumimoji="0" lang="en-US" sz="1200" b="0" i="0" u="none" strike="noStrike" kern="1200" cap="none" spc="0" normalizeH="0" baseline="0" noProof="0">
                <a:ln>
                  <a:noFill/>
                </a:ln>
                <a:solidFill>
                  <a:srgbClr val="000000"/>
                </a:solidFill>
                <a:effectLst/>
                <a:uLnTx/>
                <a:uFillTx/>
                <a:latin typeface="Graphik"/>
                <a:ea typeface="+mn-ea"/>
                <a:cs typeface="+mn-cs"/>
              </a:rPr>
              <a:t>, </a:t>
            </a:r>
            <a:r>
              <a:rPr kumimoji="0" lang="en-US" sz="1200" b="1" i="0" u="none" strike="noStrike" kern="1200" cap="none" spc="0" normalizeH="0" baseline="0" noProof="0">
                <a:ln>
                  <a:noFill/>
                </a:ln>
                <a:solidFill>
                  <a:srgbClr val="000000"/>
                </a:solidFill>
                <a:effectLst/>
                <a:uLnTx/>
                <a:uFillTx/>
                <a:latin typeface="Graphik"/>
                <a:ea typeface="+mn-ea"/>
                <a:cs typeface="+mn-cs"/>
              </a:rPr>
              <a:t>Asset Data Management, Asset Management &amp; Reliability Organization</a:t>
            </a:r>
            <a:r>
              <a:rPr kumimoji="0" lang="en-US" sz="1200" b="0" i="0" u="none" strike="noStrike" kern="1200" cap="none" spc="0" normalizeH="0" baseline="0" noProof="0">
                <a:ln>
                  <a:noFill/>
                </a:ln>
                <a:solidFill>
                  <a:srgbClr val="000000"/>
                </a:solidFill>
                <a:effectLst/>
                <a:uLnTx/>
                <a:uFillTx/>
                <a:latin typeface="Graphik"/>
                <a:ea typeface="+mn-ea"/>
                <a:cs typeface="+mn-cs"/>
              </a:rPr>
              <a:t>  and </a:t>
            </a:r>
            <a:r>
              <a:rPr kumimoji="0" lang="en-US" sz="1200" b="1" i="0" u="none" strike="noStrike" kern="1200" cap="none" spc="0" normalizeH="0" baseline="0" noProof="0">
                <a:ln>
                  <a:noFill/>
                </a:ln>
                <a:solidFill>
                  <a:srgbClr val="000000"/>
                </a:solidFill>
                <a:effectLst/>
                <a:uLnTx/>
                <a:uFillTx/>
                <a:latin typeface="Graphik"/>
                <a:ea typeface="+mn-ea"/>
                <a:cs typeface="+mn-cs"/>
              </a:rPr>
              <a:t>Assessment &amp; Compliance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Train client personnel in reliability, work management and asset data management areas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Perform </a:t>
            </a:r>
            <a:r>
              <a:rPr kumimoji="0" lang="en-US" sz="1200" b="1" i="0" u="none" strike="noStrike" kern="1200" cap="none" spc="0" normalizeH="0" baseline="0" noProof="0">
                <a:ln>
                  <a:noFill/>
                </a:ln>
                <a:solidFill>
                  <a:srgbClr val="000000"/>
                </a:solidFill>
                <a:effectLst/>
                <a:uLnTx/>
                <a:uFillTx/>
                <a:latin typeface="Graphik"/>
                <a:ea typeface="+mn-ea"/>
                <a:cs typeface="+mn-cs"/>
              </a:rPr>
              <a:t>diagnostics</a:t>
            </a:r>
            <a:r>
              <a:rPr kumimoji="0" lang="en-US" sz="1200" b="0" i="0" u="none" strike="noStrike" kern="1200" cap="none" spc="0" normalizeH="0" baseline="0" noProof="0">
                <a:ln>
                  <a:noFill/>
                </a:ln>
                <a:solidFill>
                  <a:srgbClr val="000000"/>
                </a:solidFill>
                <a:effectLst/>
                <a:uLnTx/>
                <a:uFillTx/>
                <a:latin typeface="Graphik"/>
                <a:ea typeface="+mn-ea"/>
                <a:cs typeface="+mn-cs"/>
              </a:rPr>
              <a:t> to identify potential </a:t>
            </a:r>
            <a:r>
              <a:rPr kumimoji="0" lang="en-US" sz="1200" b="1" i="0" u="none" strike="noStrike" kern="1200" cap="none" spc="0" normalizeH="0" baseline="0" noProof="0">
                <a:ln>
                  <a:noFill/>
                </a:ln>
                <a:solidFill>
                  <a:srgbClr val="000000"/>
                </a:solidFill>
                <a:effectLst/>
                <a:uLnTx/>
                <a:uFillTx/>
                <a:latin typeface="Graphik"/>
                <a:ea typeface="+mn-ea"/>
                <a:cs typeface="+mn-cs"/>
              </a:rPr>
              <a:t>value opportunities </a:t>
            </a:r>
            <a:r>
              <a:rPr kumimoji="0" lang="en-US" sz="1200" b="0" i="0" u="none" strike="noStrike" kern="1200" cap="none" spc="0" normalizeH="0" baseline="0" noProof="0">
                <a:ln>
                  <a:noFill/>
                </a:ln>
                <a:solidFill>
                  <a:srgbClr val="000000"/>
                </a:solidFill>
                <a:effectLst/>
                <a:uLnTx/>
                <a:uFillTx/>
                <a:latin typeface="Graphik"/>
                <a:ea typeface="+mn-ea"/>
                <a:cs typeface="+mn-cs"/>
              </a:rPr>
              <a:t>in</a:t>
            </a:r>
            <a:r>
              <a:rPr kumimoji="0" lang="en-US" sz="1200" b="1" i="0" u="none" strike="noStrike" kern="1200" cap="none" spc="0" normalizeH="0" baseline="0" noProof="0">
                <a:ln>
                  <a:noFill/>
                </a:ln>
                <a:solidFill>
                  <a:srgbClr val="000000"/>
                </a:solidFill>
                <a:effectLst/>
                <a:uLnTx/>
                <a:uFillTx/>
                <a:latin typeface="Graphik"/>
                <a:ea typeface="+mn-ea"/>
                <a:cs typeface="+mn-cs"/>
              </a:rPr>
              <a:t> </a:t>
            </a:r>
            <a:r>
              <a:rPr kumimoji="0" lang="en-US" sz="1200" b="0" i="0" u="none" strike="noStrike" kern="1200" cap="none" spc="0" normalizeH="0" baseline="0" noProof="0">
                <a:ln>
                  <a:noFill/>
                </a:ln>
                <a:solidFill>
                  <a:srgbClr val="000000"/>
                </a:solidFill>
                <a:effectLst/>
                <a:uLnTx/>
                <a:uFillTx/>
                <a:latin typeface="Graphik"/>
                <a:ea typeface="+mn-ea"/>
                <a:cs typeface="+mn-cs"/>
              </a:rPr>
              <a:t>maintenance and reliability functions</a:t>
            </a:r>
            <a:endParaRPr kumimoji="0" lang="en-US" sz="1200" b="1" i="0" u="none" strike="noStrike" kern="1200" cap="none" spc="0" normalizeH="0" baseline="0" noProof="0">
              <a:ln>
                <a:noFill/>
              </a:ln>
              <a:solidFill>
                <a:srgbClr val="000000"/>
              </a:solidFill>
              <a:effectLst/>
              <a:uLnTx/>
              <a:uFillTx/>
              <a:latin typeface="Graphik"/>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Implement initiatives</a:t>
            </a:r>
            <a:r>
              <a:rPr kumimoji="0" lang="en-US" sz="1200" b="0" i="0" u="none" strike="noStrike" kern="1200" cap="none" spc="0" normalizeH="0" baseline="0" noProof="0">
                <a:ln>
                  <a:noFill/>
                </a:ln>
                <a:solidFill>
                  <a:srgbClr val="000000"/>
                </a:solidFill>
                <a:effectLst/>
                <a:uLnTx/>
                <a:uFillTx/>
                <a:latin typeface="Graphik"/>
                <a:ea typeface="+mn-ea"/>
                <a:cs typeface="+mn-cs"/>
              </a:rPr>
              <a:t> for identified value opportunities across sites</a:t>
            </a:r>
          </a:p>
        </p:txBody>
      </p:sp>
      <p:grpSp>
        <p:nvGrpSpPr>
          <p:cNvPr id="107" name="Group 106">
            <a:extLst>
              <a:ext uri="{FF2B5EF4-FFF2-40B4-BE49-F238E27FC236}">
                <a16:creationId xmlns:a16="http://schemas.microsoft.com/office/drawing/2014/main" id="{00F3D34F-E41B-4484-85E1-806846528B47}"/>
              </a:ext>
            </a:extLst>
          </p:cNvPr>
          <p:cNvGrpSpPr/>
          <p:nvPr/>
        </p:nvGrpSpPr>
        <p:grpSpPr>
          <a:xfrm>
            <a:off x="6482386" y="4997347"/>
            <a:ext cx="341312" cy="449262"/>
            <a:chOff x="3557588" y="2686050"/>
            <a:chExt cx="341312" cy="449262"/>
          </a:xfrm>
          <a:solidFill>
            <a:schemeClr val="accent1"/>
          </a:solidFill>
        </p:grpSpPr>
        <p:sp>
          <p:nvSpPr>
            <p:cNvPr id="111" name="Freeform 40">
              <a:extLst>
                <a:ext uri="{FF2B5EF4-FFF2-40B4-BE49-F238E27FC236}">
                  <a16:creationId xmlns:a16="http://schemas.microsoft.com/office/drawing/2014/main" id="{B11C8EC7-787D-40E5-8C13-3F9091D4C96A}"/>
                </a:ext>
              </a:extLst>
            </p:cNvPr>
            <p:cNvSpPr>
              <a:spLocks/>
            </p:cNvSpPr>
            <p:nvPr/>
          </p:nvSpPr>
          <p:spPr bwMode="auto">
            <a:xfrm>
              <a:off x="3559175" y="2990850"/>
              <a:ext cx="339725" cy="144462"/>
            </a:xfrm>
            <a:custGeom>
              <a:avLst/>
              <a:gdLst>
                <a:gd name="T0" fmla="*/ 209 w 268"/>
                <a:gd name="T1" fmla="*/ 0 h 114"/>
                <a:gd name="T2" fmla="*/ 159 w 268"/>
                <a:gd name="T3" fmla="*/ 0 h 114"/>
                <a:gd name="T4" fmla="*/ 107 w 268"/>
                <a:gd name="T5" fmla="*/ 0 h 114"/>
                <a:gd name="T6" fmla="*/ 91 w 268"/>
                <a:gd name="T7" fmla="*/ 16 h 114"/>
                <a:gd name="T8" fmla="*/ 107 w 268"/>
                <a:gd name="T9" fmla="*/ 31 h 114"/>
                <a:gd name="T10" fmla="*/ 140 w 268"/>
                <a:gd name="T11" fmla="*/ 31 h 114"/>
                <a:gd name="T12" fmla="*/ 140 w 268"/>
                <a:gd name="T13" fmla="*/ 42 h 114"/>
                <a:gd name="T14" fmla="*/ 56 w 268"/>
                <a:gd name="T15" fmla="*/ 42 h 114"/>
                <a:gd name="T16" fmla="*/ 30 w 268"/>
                <a:gd name="T17" fmla="*/ 11 h 114"/>
                <a:gd name="T18" fmla="*/ 7 w 268"/>
                <a:gd name="T19" fmla="*/ 9 h 114"/>
                <a:gd name="T20" fmla="*/ 6 w 268"/>
                <a:gd name="T21" fmla="*/ 31 h 114"/>
                <a:gd name="T22" fmla="*/ 45 w 268"/>
                <a:gd name="T23" fmla="*/ 78 h 114"/>
                <a:gd name="T24" fmla="*/ 57 w 268"/>
                <a:gd name="T25" fmla="*/ 83 h 114"/>
                <a:gd name="T26" fmla="*/ 196 w 268"/>
                <a:gd name="T27" fmla="*/ 83 h 114"/>
                <a:gd name="T28" fmla="*/ 226 w 268"/>
                <a:gd name="T29" fmla="*/ 114 h 114"/>
                <a:gd name="T30" fmla="*/ 268 w 268"/>
                <a:gd name="T31" fmla="*/ 60 h 114"/>
                <a:gd name="T32" fmla="*/ 209 w 268"/>
                <a:gd name="T3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114">
                  <a:moveTo>
                    <a:pt x="209" y="0"/>
                  </a:moveTo>
                  <a:cubicBezTo>
                    <a:pt x="159" y="0"/>
                    <a:pt x="159" y="0"/>
                    <a:pt x="159" y="0"/>
                  </a:cubicBezTo>
                  <a:cubicBezTo>
                    <a:pt x="107" y="0"/>
                    <a:pt x="107" y="0"/>
                    <a:pt x="107" y="0"/>
                  </a:cubicBezTo>
                  <a:cubicBezTo>
                    <a:pt x="99" y="0"/>
                    <a:pt x="91" y="7"/>
                    <a:pt x="91" y="16"/>
                  </a:cubicBezTo>
                  <a:cubicBezTo>
                    <a:pt x="91" y="24"/>
                    <a:pt x="99" y="31"/>
                    <a:pt x="107" y="31"/>
                  </a:cubicBezTo>
                  <a:cubicBezTo>
                    <a:pt x="140" y="31"/>
                    <a:pt x="140" y="31"/>
                    <a:pt x="140" y="31"/>
                  </a:cubicBezTo>
                  <a:cubicBezTo>
                    <a:pt x="140" y="42"/>
                    <a:pt x="140" y="42"/>
                    <a:pt x="140" y="42"/>
                  </a:cubicBezTo>
                  <a:cubicBezTo>
                    <a:pt x="56" y="42"/>
                    <a:pt x="56" y="42"/>
                    <a:pt x="56" y="42"/>
                  </a:cubicBezTo>
                  <a:cubicBezTo>
                    <a:pt x="30" y="11"/>
                    <a:pt x="30" y="11"/>
                    <a:pt x="30" y="11"/>
                  </a:cubicBezTo>
                  <a:cubicBezTo>
                    <a:pt x="24" y="4"/>
                    <a:pt x="14" y="3"/>
                    <a:pt x="7" y="9"/>
                  </a:cubicBezTo>
                  <a:cubicBezTo>
                    <a:pt x="1" y="15"/>
                    <a:pt x="0" y="25"/>
                    <a:pt x="6" y="31"/>
                  </a:cubicBezTo>
                  <a:cubicBezTo>
                    <a:pt x="45" y="78"/>
                    <a:pt x="45" y="78"/>
                    <a:pt x="45" y="78"/>
                  </a:cubicBezTo>
                  <a:cubicBezTo>
                    <a:pt x="48" y="81"/>
                    <a:pt x="53" y="83"/>
                    <a:pt x="57" y="83"/>
                  </a:cubicBezTo>
                  <a:cubicBezTo>
                    <a:pt x="196" y="83"/>
                    <a:pt x="196" y="83"/>
                    <a:pt x="196" y="83"/>
                  </a:cubicBezTo>
                  <a:cubicBezTo>
                    <a:pt x="226" y="114"/>
                    <a:pt x="226" y="114"/>
                    <a:pt x="226" y="114"/>
                  </a:cubicBezTo>
                  <a:cubicBezTo>
                    <a:pt x="268" y="60"/>
                    <a:pt x="268" y="60"/>
                    <a:pt x="268" y="60"/>
                  </a:cubicBezTo>
                  <a:lnTo>
                    <a:pt x="2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114" name="Freeform 41">
              <a:extLst>
                <a:ext uri="{FF2B5EF4-FFF2-40B4-BE49-F238E27FC236}">
                  <a16:creationId xmlns:a16="http://schemas.microsoft.com/office/drawing/2014/main" id="{5EA20EB2-A3E7-449A-A099-AA9255874403}"/>
                </a:ext>
              </a:extLst>
            </p:cNvPr>
            <p:cNvSpPr>
              <a:spLocks noEditPoints="1"/>
            </p:cNvSpPr>
            <p:nvPr/>
          </p:nvSpPr>
          <p:spPr bwMode="auto">
            <a:xfrm>
              <a:off x="3557588" y="2686050"/>
              <a:ext cx="287338" cy="287337"/>
            </a:xfrm>
            <a:custGeom>
              <a:avLst/>
              <a:gdLst>
                <a:gd name="T0" fmla="*/ 218 w 227"/>
                <a:gd name="T1" fmla="*/ 168 h 227"/>
                <a:gd name="T2" fmla="*/ 227 w 227"/>
                <a:gd name="T3" fmla="*/ 143 h 227"/>
                <a:gd name="T4" fmla="*/ 208 w 227"/>
                <a:gd name="T5" fmla="*/ 127 h 227"/>
                <a:gd name="T6" fmla="*/ 208 w 227"/>
                <a:gd name="T7" fmla="*/ 95 h 227"/>
                <a:gd name="T8" fmla="*/ 226 w 227"/>
                <a:gd name="T9" fmla="*/ 79 h 227"/>
                <a:gd name="T10" fmla="*/ 215 w 227"/>
                <a:gd name="T11" fmla="*/ 54 h 227"/>
                <a:gd name="T12" fmla="*/ 190 w 227"/>
                <a:gd name="T13" fmla="*/ 57 h 227"/>
                <a:gd name="T14" fmla="*/ 167 w 227"/>
                <a:gd name="T15" fmla="*/ 34 h 227"/>
                <a:gd name="T16" fmla="*/ 168 w 227"/>
                <a:gd name="T17" fmla="*/ 10 h 227"/>
                <a:gd name="T18" fmla="*/ 143 w 227"/>
                <a:gd name="T19" fmla="*/ 0 h 227"/>
                <a:gd name="T20" fmla="*/ 127 w 227"/>
                <a:gd name="T21" fmla="*/ 19 h 227"/>
                <a:gd name="T22" fmla="*/ 95 w 227"/>
                <a:gd name="T23" fmla="*/ 20 h 227"/>
                <a:gd name="T24" fmla="*/ 79 w 227"/>
                <a:gd name="T25" fmla="*/ 2 h 227"/>
                <a:gd name="T26" fmla="*/ 54 w 227"/>
                <a:gd name="T27" fmla="*/ 13 h 227"/>
                <a:gd name="T28" fmla="*/ 57 w 227"/>
                <a:gd name="T29" fmla="*/ 37 h 227"/>
                <a:gd name="T30" fmla="*/ 34 w 227"/>
                <a:gd name="T31" fmla="*/ 61 h 227"/>
                <a:gd name="T32" fmla="*/ 10 w 227"/>
                <a:gd name="T33" fmla="*/ 59 h 227"/>
                <a:gd name="T34" fmla="*/ 0 w 227"/>
                <a:gd name="T35" fmla="*/ 85 h 227"/>
                <a:gd name="T36" fmla="*/ 19 w 227"/>
                <a:gd name="T37" fmla="*/ 100 h 227"/>
                <a:gd name="T38" fmla="*/ 20 w 227"/>
                <a:gd name="T39" fmla="*/ 132 h 227"/>
                <a:gd name="T40" fmla="*/ 2 w 227"/>
                <a:gd name="T41" fmla="*/ 149 h 227"/>
                <a:gd name="T42" fmla="*/ 13 w 227"/>
                <a:gd name="T43" fmla="*/ 173 h 227"/>
                <a:gd name="T44" fmla="*/ 37 w 227"/>
                <a:gd name="T45" fmla="*/ 171 h 227"/>
                <a:gd name="T46" fmla="*/ 61 w 227"/>
                <a:gd name="T47" fmla="*/ 193 h 227"/>
                <a:gd name="T48" fmla="*/ 59 w 227"/>
                <a:gd name="T49" fmla="*/ 218 h 227"/>
                <a:gd name="T50" fmla="*/ 85 w 227"/>
                <a:gd name="T51" fmla="*/ 227 h 227"/>
                <a:gd name="T52" fmla="*/ 100 w 227"/>
                <a:gd name="T53" fmla="*/ 208 h 227"/>
                <a:gd name="T54" fmla="*/ 132 w 227"/>
                <a:gd name="T55" fmla="*/ 208 h 227"/>
                <a:gd name="T56" fmla="*/ 149 w 227"/>
                <a:gd name="T57" fmla="*/ 226 h 227"/>
                <a:gd name="T58" fmla="*/ 173 w 227"/>
                <a:gd name="T59" fmla="*/ 215 h 227"/>
                <a:gd name="T60" fmla="*/ 171 w 227"/>
                <a:gd name="T61" fmla="*/ 190 h 227"/>
                <a:gd name="T62" fmla="*/ 193 w 227"/>
                <a:gd name="T63" fmla="*/ 167 h 227"/>
                <a:gd name="T64" fmla="*/ 218 w 227"/>
                <a:gd name="T65" fmla="*/ 168 h 227"/>
                <a:gd name="T66" fmla="*/ 89 w 227"/>
                <a:gd name="T67" fmla="*/ 177 h 227"/>
                <a:gd name="T68" fmla="*/ 50 w 227"/>
                <a:gd name="T69" fmla="*/ 89 h 227"/>
                <a:gd name="T70" fmla="*/ 138 w 227"/>
                <a:gd name="T71" fmla="*/ 50 h 227"/>
                <a:gd name="T72" fmla="*/ 177 w 227"/>
                <a:gd name="T73" fmla="*/ 138 h 227"/>
                <a:gd name="T74" fmla="*/ 89 w 227"/>
                <a:gd name="T75" fmla="*/ 17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27">
                  <a:moveTo>
                    <a:pt x="218" y="168"/>
                  </a:moveTo>
                  <a:cubicBezTo>
                    <a:pt x="227" y="143"/>
                    <a:pt x="227" y="143"/>
                    <a:pt x="227" y="143"/>
                  </a:cubicBezTo>
                  <a:cubicBezTo>
                    <a:pt x="208" y="127"/>
                    <a:pt x="208" y="127"/>
                    <a:pt x="208" y="127"/>
                  </a:cubicBezTo>
                  <a:cubicBezTo>
                    <a:pt x="210" y="117"/>
                    <a:pt x="210" y="106"/>
                    <a:pt x="208" y="95"/>
                  </a:cubicBezTo>
                  <a:cubicBezTo>
                    <a:pt x="226" y="79"/>
                    <a:pt x="226" y="79"/>
                    <a:pt x="226" y="79"/>
                  </a:cubicBezTo>
                  <a:cubicBezTo>
                    <a:pt x="215" y="54"/>
                    <a:pt x="215" y="54"/>
                    <a:pt x="215" y="54"/>
                  </a:cubicBezTo>
                  <a:cubicBezTo>
                    <a:pt x="190" y="57"/>
                    <a:pt x="190" y="57"/>
                    <a:pt x="190" y="57"/>
                  </a:cubicBezTo>
                  <a:cubicBezTo>
                    <a:pt x="184" y="48"/>
                    <a:pt x="176" y="41"/>
                    <a:pt x="167" y="34"/>
                  </a:cubicBezTo>
                  <a:cubicBezTo>
                    <a:pt x="168" y="10"/>
                    <a:pt x="168" y="10"/>
                    <a:pt x="168" y="10"/>
                  </a:cubicBezTo>
                  <a:cubicBezTo>
                    <a:pt x="143" y="0"/>
                    <a:pt x="143" y="0"/>
                    <a:pt x="143" y="0"/>
                  </a:cubicBezTo>
                  <a:cubicBezTo>
                    <a:pt x="127" y="19"/>
                    <a:pt x="127" y="19"/>
                    <a:pt x="127" y="19"/>
                  </a:cubicBezTo>
                  <a:cubicBezTo>
                    <a:pt x="117" y="18"/>
                    <a:pt x="106" y="18"/>
                    <a:pt x="95" y="20"/>
                  </a:cubicBezTo>
                  <a:cubicBezTo>
                    <a:pt x="79" y="2"/>
                    <a:pt x="79" y="2"/>
                    <a:pt x="79" y="2"/>
                  </a:cubicBezTo>
                  <a:cubicBezTo>
                    <a:pt x="54" y="13"/>
                    <a:pt x="54" y="13"/>
                    <a:pt x="54" y="13"/>
                  </a:cubicBezTo>
                  <a:cubicBezTo>
                    <a:pt x="57" y="37"/>
                    <a:pt x="57" y="37"/>
                    <a:pt x="57" y="37"/>
                  </a:cubicBezTo>
                  <a:cubicBezTo>
                    <a:pt x="48" y="44"/>
                    <a:pt x="41" y="51"/>
                    <a:pt x="34" y="61"/>
                  </a:cubicBezTo>
                  <a:cubicBezTo>
                    <a:pt x="10" y="59"/>
                    <a:pt x="10" y="59"/>
                    <a:pt x="10" y="59"/>
                  </a:cubicBezTo>
                  <a:cubicBezTo>
                    <a:pt x="0" y="85"/>
                    <a:pt x="0" y="85"/>
                    <a:pt x="0" y="85"/>
                  </a:cubicBezTo>
                  <a:cubicBezTo>
                    <a:pt x="19" y="100"/>
                    <a:pt x="19" y="100"/>
                    <a:pt x="19" y="100"/>
                  </a:cubicBezTo>
                  <a:cubicBezTo>
                    <a:pt x="18" y="111"/>
                    <a:pt x="18" y="122"/>
                    <a:pt x="20" y="132"/>
                  </a:cubicBezTo>
                  <a:cubicBezTo>
                    <a:pt x="2" y="149"/>
                    <a:pt x="2" y="149"/>
                    <a:pt x="2" y="149"/>
                  </a:cubicBezTo>
                  <a:cubicBezTo>
                    <a:pt x="13" y="173"/>
                    <a:pt x="13" y="173"/>
                    <a:pt x="13" y="173"/>
                  </a:cubicBezTo>
                  <a:cubicBezTo>
                    <a:pt x="37" y="171"/>
                    <a:pt x="37" y="171"/>
                    <a:pt x="37" y="171"/>
                  </a:cubicBezTo>
                  <a:cubicBezTo>
                    <a:pt x="44" y="180"/>
                    <a:pt x="51" y="187"/>
                    <a:pt x="61" y="193"/>
                  </a:cubicBezTo>
                  <a:cubicBezTo>
                    <a:pt x="59" y="218"/>
                    <a:pt x="59" y="218"/>
                    <a:pt x="59" y="218"/>
                  </a:cubicBezTo>
                  <a:cubicBezTo>
                    <a:pt x="85" y="227"/>
                    <a:pt x="85" y="227"/>
                    <a:pt x="85" y="227"/>
                  </a:cubicBezTo>
                  <a:cubicBezTo>
                    <a:pt x="100" y="208"/>
                    <a:pt x="100" y="208"/>
                    <a:pt x="100" y="208"/>
                  </a:cubicBezTo>
                  <a:cubicBezTo>
                    <a:pt x="111" y="210"/>
                    <a:pt x="122" y="210"/>
                    <a:pt x="132" y="208"/>
                  </a:cubicBezTo>
                  <a:cubicBezTo>
                    <a:pt x="149" y="226"/>
                    <a:pt x="149" y="226"/>
                    <a:pt x="149" y="226"/>
                  </a:cubicBezTo>
                  <a:cubicBezTo>
                    <a:pt x="173" y="215"/>
                    <a:pt x="173" y="215"/>
                    <a:pt x="173" y="215"/>
                  </a:cubicBezTo>
                  <a:cubicBezTo>
                    <a:pt x="171" y="190"/>
                    <a:pt x="171" y="190"/>
                    <a:pt x="171" y="190"/>
                  </a:cubicBezTo>
                  <a:cubicBezTo>
                    <a:pt x="180" y="184"/>
                    <a:pt x="187" y="176"/>
                    <a:pt x="193" y="167"/>
                  </a:cubicBezTo>
                  <a:lnTo>
                    <a:pt x="218" y="168"/>
                  </a:lnTo>
                  <a:close/>
                  <a:moveTo>
                    <a:pt x="89" y="177"/>
                  </a:moveTo>
                  <a:cubicBezTo>
                    <a:pt x="55" y="164"/>
                    <a:pt x="37" y="124"/>
                    <a:pt x="50" y="89"/>
                  </a:cubicBezTo>
                  <a:cubicBezTo>
                    <a:pt x="64" y="55"/>
                    <a:pt x="103" y="37"/>
                    <a:pt x="138" y="50"/>
                  </a:cubicBezTo>
                  <a:cubicBezTo>
                    <a:pt x="173" y="64"/>
                    <a:pt x="191" y="103"/>
                    <a:pt x="177" y="138"/>
                  </a:cubicBezTo>
                  <a:cubicBezTo>
                    <a:pt x="164" y="173"/>
                    <a:pt x="124" y="191"/>
                    <a:pt x="8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116" name="Freeform 42">
              <a:extLst>
                <a:ext uri="{FF2B5EF4-FFF2-40B4-BE49-F238E27FC236}">
                  <a16:creationId xmlns:a16="http://schemas.microsoft.com/office/drawing/2014/main" id="{A4116755-112A-415E-9591-E684DF336EA3}"/>
                </a:ext>
              </a:extLst>
            </p:cNvPr>
            <p:cNvSpPr>
              <a:spLocks/>
            </p:cNvSpPr>
            <p:nvPr/>
          </p:nvSpPr>
          <p:spPr bwMode="auto">
            <a:xfrm>
              <a:off x="3662363" y="2760663"/>
              <a:ext cx="79375" cy="138112"/>
            </a:xfrm>
            <a:custGeom>
              <a:avLst/>
              <a:gdLst>
                <a:gd name="T0" fmla="*/ 47 w 62"/>
                <a:gd name="T1" fmla="*/ 45 h 110"/>
                <a:gd name="T2" fmla="*/ 18 w 62"/>
                <a:gd name="T3" fmla="*/ 45 h 110"/>
                <a:gd name="T4" fmla="*/ 18 w 62"/>
                <a:gd name="T5" fmla="*/ 37 h 110"/>
                <a:gd name="T6" fmla="*/ 53 w 62"/>
                <a:gd name="T7" fmla="*/ 37 h 110"/>
                <a:gd name="T8" fmla="*/ 62 w 62"/>
                <a:gd name="T9" fmla="*/ 28 h 110"/>
                <a:gd name="T10" fmla="*/ 53 w 62"/>
                <a:gd name="T11" fmla="*/ 19 h 110"/>
                <a:gd name="T12" fmla="*/ 40 w 62"/>
                <a:gd name="T13" fmla="*/ 19 h 110"/>
                <a:gd name="T14" fmla="*/ 40 w 62"/>
                <a:gd name="T15" fmla="*/ 9 h 110"/>
                <a:gd name="T16" fmla="*/ 31 w 62"/>
                <a:gd name="T17" fmla="*/ 0 h 110"/>
                <a:gd name="T18" fmla="*/ 22 w 62"/>
                <a:gd name="T19" fmla="*/ 9 h 110"/>
                <a:gd name="T20" fmla="*/ 22 w 62"/>
                <a:gd name="T21" fmla="*/ 19 h 110"/>
                <a:gd name="T22" fmla="*/ 15 w 62"/>
                <a:gd name="T23" fmla="*/ 19 h 110"/>
                <a:gd name="T24" fmla="*/ 0 w 62"/>
                <a:gd name="T25" fmla="*/ 33 h 110"/>
                <a:gd name="T26" fmla="*/ 0 w 62"/>
                <a:gd name="T27" fmla="*/ 49 h 110"/>
                <a:gd name="T28" fmla="*/ 15 w 62"/>
                <a:gd name="T29" fmla="*/ 63 h 110"/>
                <a:gd name="T30" fmla="*/ 44 w 62"/>
                <a:gd name="T31" fmla="*/ 63 h 110"/>
                <a:gd name="T32" fmla="*/ 44 w 62"/>
                <a:gd name="T33" fmla="*/ 70 h 110"/>
                <a:gd name="T34" fmla="*/ 9 w 62"/>
                <a:gd name="T35" fmla="*/ 70 h 110"/>
                <a:gd name="T36" fmla="*/ 0 w 62"/>
                <a:gd name="T37" fmla="*/ 79 h 110"/>
                <a:gd name="T38" fmla="*/ 9 w 62"/>
                <a:gd name="T39" fmla="*/ 88 h 110"/>
                <a:gd name="T40" fmla="*/ 22 w 62"/>
                <a:gd name="T41" fmla="*/ 88 h 110"/>
                <a:gd name="T42" fmla="*/ 22 w 62"/>
                <a:gd name="T43" fmla="*/ 101 h 110"/>
                <a:gd name="T44" fmla="*/ 31 w 62"/>
                <a:gd name="T45" fmla="*/ 110 h 110"/>
                <a:gd name="T46" fmla="*/ 40 w 62"/>
                <a:gd name="T47" fmla="*/ 101 h 110"/>
                <a:gd name="T48" fmla="*/ 40 w 62"/>
                <a:gd name="T49" fmla="*/ 88 h 110"/>
                <a:gd name="T50" fmla="*/ 47 w 62"/>
                <a:gd name="T51" fmla="*/ 88 h 110"/>
                <a:gd name="T52" fmla="*/ 62 w 62"/>
                <a:gd name="T53" fmla="*/ 75 h 110"/>
                <a:gd name="T54" fmla="*/ 62 w 62"/>
                <a:gd name="T55" fmla="*/ 58 h 110"/>
                <a:gd name="T56" fmla="*/ 47 w 62"/>
                <a:gd name="T5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110">
                  <a:moveTo>
                    <a:pt x="47" y="45"/>
                  </a:moveTo>
                  <a:cubicBezTo>
                    <a:pt x="18" y="45"/>
                    <a:pt x="18" y="45"/>
                    <a:pt x="18" y="45"/>
                  </a:cubicBezTo>
                  <a:cubicBezTo>
                    <a:pt x="18" y="37"/>
                    <a:pt x="18" y="37"/>
                    <a:pt x="18" y="37"/>
                  </a:cubicBezTo>
                  <a:cubicBezTo>
                    <a:pt x="53" y="37"/>
                    <a:pt x="53" y="37"/>
                    <a:pt x="53" y="37"/>
                  </a:cubicBezTo>
                  <a:cubicBezTo>
                    <a:pt x="58" y="37"/>
                    <a:pt x="62" y="33"/>
                    <a:pt x="62" y="28"/>
                  </a:cubicBezTo>
                  <a:cubicBezTo>
                    <a:pt x="62" y="23"/>
                    <a:pt x="58" y="19"/>
                    <a:pt x="53" y="19"/>
                  </a:cubicBezTo>
                  <a:cubicBezTo>
                    <a:pt x="40" y="19"/>
                    <a:pt x="40" y="19"/>
                    <a:pt x="40" y="19"/>
                  </a:cubicBezTo>
                  <a:cubicBezTo>
                    <a:pt x="40" y="9"/>
                    <a:pt x="40" y="9"/>
                    <a:pt x="40" y="9"/>
                  </a:cubicBezTo>
                  <a:cubicBezTo>
                    <a:pt x="40" y="4"/>
                    <a:pt x="36" y="0"/>
                    <a:pt x="31" y="0"/>
                  </a:cubicBezTo>
                  <a:cubicBezTo>
                    <a:pt x="26" y="0"/>
                    <a:pt x="22" y="4"/>
                    <a:pt x="22" y="9"/>
                  </a:cubicBezTo>
                  <a:cubicBezTo>
                    <a:pt x="22" y="19"/>
                    <a:pt x="22" y="19"/>
                    <a:pt x="22" y="19"/>
                  </a:cubicBezTo>
                  <a:cubicBezTo>
                    <a:pt x="15" y="19"/>
                    <a:pt x="15" y="19"/>
                    <a:pt x="15" y="19"/>
                  </a:cubicBezTo>
                  <a:cubicBezTo>
                    <a:pt x="6" y="19"/>
                    <a:pt x="0" y="25"/>
                    <a:pt x="0" y="33"/>
                  </a:cubicBezTo>
                  <a:cubicBezTo>
                    <a:pt x="0" y="49"/>
                    <a:pt x="0" y="49"/>
                    <a:pt x="0" y="49"/>
                  </a:cubicBezTo>
                  <a:cubicBezTo>
                    <a:pt x="0" y="57"/>
                    <a:pt x="6" y="63"/>
                    <a:pt x="15" y="63"/>
                  </a:cubicBezTo>
                  <a:cubicBezTo>
                    <a:pt x="44" y="63"/>
                    <a:pt x="44" y="63"/>
                    <a:pt x="44" y="63"/>
                  </a:cubicBezTo>
                  <a:cubicBezTo>
                    <a:pt x="44" y="70"/>
                    <a:pt x="44" y="70"/>
                    <a:pt x="44" y="70"/>
                  </a:cubicBezTo>
                  <a:cubicBezTo>
                    <a:pt x="9" y="70"/>
                    <a:pt x="9" y="70"/>
                    <a:pt x="9" y="70"/>
                  </a:cubicBezTo>
                  <a:cubicBezTo>
                    <a:pt x="4" y="70"/>
                    <a:pt x="0" y="74"/>
                    <a:pt x="0" y="79"/>
                  </a:cubicBezTo>
                  <a:cubicBezTo>
                    <a:pt x="0" y="84"/>
                    <a:pt x="4" y="88"/>
                    <a:pt x="9" y="88"/>
                  </a:cubicBezTo>
                  <a:cubicBezTo>
                    <a:pt x="22" y="88"/>
                    <a:pt x="22" y="88"/>
                    <a:pt x="22" y="88"/>
                  </a:cubicBezTo>
                  <a:cubicBezTo>
                    <a:pt x="22" y="101"/>
                    <a:pt x="22" y="101"/>
                    <a:pt x="22" y="101"/>
                  </a:cubicBezTo>
                  <a:cubicBezTo>
                    <a:pt x="22" y="106"/>
                    <a:pt x="26" y="110"/>
                    <a:pt x="31" y="110"/>
                  </a:cubicBezTo>
                  <a:cubicBezTo>
                    <a:pt x="36" y="110"/>
                    <a:pt x="40" y="106"/>
                    <a:pt x="40" y="101"/>
                  </a:cubicBezTo>
                  <a:cubicBezTo>
                    <a:pt x="40" y="88"/>
                    <a:pt x="40" y="88"/>
                    <a:pt x="40" y="88"/>
                  </a:cubicBezTo>
                  <a:cubicBezTo>
                    <a:pt x="47" y="88"/>
                    <a:pt x="47" y="88"/>
                    <a:pt x="47" y="88"/>
                  </a:cubicBezTo>
                  <a:cubicBezTo>
                    <a:pt x="55" y="88"/>
                    <a:pt x="62" y="82"/>
                    <a:pt x="62" y="75"/>
                  </a:cubicBezTo>
                  <a:cubicBezTo>
                    <a:pt x="62" y="58"/>
                    <a:pt x="62" y="58"/>
                    <a:pt x="62" y="58"/>
                  </a:cubicBezTo>
                  <a:cubicBezTo>
                    <a:pt x="62" y="51"/>
                    <a:pt x="55" y="45"/>
                    <a:pt x="4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grpSp>
      <p:sp>
        <p:nvSpPr>
          <p:cNvPr id="117" name="TextBox 116">
            <a:extLst>
              <a:ext uri="{FF2B5EF4-FFF2-40B4-BE49-F238E27FC236}">
                <a16:creationId xmlns:a16="http://schemas.microsoft.com/office/drawing/2014/main" id="{C3E8E823-CFF4-4DFE-9DF0-AAF613B52F5C}"/>
              </a:ext>
            </a:extLst>
          </p:cNvPr>
          <p:cNvSpPr txBox="1"/>
          <p:nvPr/>
        </p:nvSpPr>
        <p:spPr>
          <a:xfrm>
            <a:off x="6952205" y="5103684"/>
            <a:ext cx="2843020" cy="457200"/>
          </a:xfrm>
          <a:prstGeom prst="rect">
            <a:avLst/>
          </a:prstGeom>
          <a:noFill/>
        </p:spPr>
        <p:txBody>
          <a:bodyPr wrap="square" lIns="0" tIns="0" rIns="0" bIns="457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Increase in availability of 5-10% </a:t>
            </a:r>
          </a:p>
        </p:txBody>
      </p:sp>
      <p:sp>
        <p:nvSpPr>
          <p:cNvPr id="118" name="TextBox 117">
            <a:extLst>
              <a:ext uri="{FF2B5EF4-FFF2-40B4-BE49-F238E27FC236}">
                <a16:creationId xmlns:a16="http://schemas.microsoft.com/office/drawing/2014/main" id="{2CBDA17C-C9AE-4CA4-BA0D-3C6D317DFC1C}"/>
              </a:ext>
            </a:extLst>
          </p:cNvPr>
          <p:cNvSpPr txBox="1"/>
          <p:nvPr/>
        </p:nvSpPr>
        <p:spPr>
          <a:xfrm>
            <a:off x="6998344" y="5550528"/>
            <a:ext cx="2398115" cy="457200"/>
          </a:xfrm>
          <a:prstGeom prst="rect">
            <a:avLst/>
          </a:prstGeom>
          <a:noFill/>
        </p:spPr>
        <p:txBody>
          <a:bodyPr wrap="square" lIns="0" tIns="0" rIns="0" bIns="457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Maintenance spend reduced by $ 150 MN </a:t>
            </a:r>
          </a:p>
        </p:txBody>
      </p:sp>
      <p:grpSp>
        <p:nvGrpSpPr>
          <p:cNvPr id="119" name="Group 19">
            <a:extLst>
              <a:ext uri="{FF2B5EF4-FFF2-40B4-BE49-F238E27FC236}">
                <a16:creationId xmlns:a16="http://schemas.microsoft.com/office/drawing/2014/main" id="{369A9DC1-EBD7-4984-A8F2-F20CE377D9D9}"/>
              </a:ext>
            </a:extLst>
          </p:cNvPr>
          <p:cNvGrpSpPr>
            <a:grpSpLocks noChangeAspect="1"/>
          </p:cNvGrpSpPr>
          <p:nvPr/>
        </p:nvGrpSpPr>
        <p:grpSpPr bwMode="auto">
          <a:xfrm flipH="1">
            <a:off x="6472197" y="5562941"/>
            <a:ext cx="350268" cy="337250"/>
            <a:chOff x="1058" y="1045"/>
            <a:chExt cx="377" cy="363"/>
          </a:xfrm>
          <a:solidFill>
            <a:schemeClr val="accent1"/>
          </a:solidFill>
        </p:grpSpPr>
        <p:sp>
          <p:nvSpPr>
            <p:cNvPr id="120" name="Freeform 20">
              <a:extLst>
                <a:ext uri="{FF2B5EF4-FFF2-40B4-BE49-F238E27FC236}">
                  <a16:creationId xmlns:a16="http://schemas.microsoft.com/office/drawing/2014/main" id="{6BECA56B-2553-4A8C-AFC7-55D0B3ADFDEB}"/>
                </a:ext>
              </a:extLst>
            </p:cNvPr>
            <p:cNvSpPr>
              <a:spLocks/>
            </p:cNvSpPr>
            <p:nvPr/>
          </p:nvSpPr>
          <p:spPr bwMode="auto">
            <a:xfrm>
              <a:off x="1058" y="1393"/>
              <a:ext cx="377" cy="15"/>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10"/>
                    <a:pt x="0" y="6"/>
                  </a:cubicBezTo>
                  <a:cubicBezTo>
                    <a:pt x="0" y="3"/>
                    <a:pt x="3" y="0"/>
                    <a:pt x="6" y="0"/>
                  </a:cubicBezTo>
                  <a:cubicBezTo>
                    <a:pt x="282" y="0"/>
                    <a:pt x="282" y="0"/>
                    <a:pt x="282" y="0"/>
                  </a:cubicBezTo>
                  <a:cubicBezTo>
                    <a:pt x="286" y="0"/>
                    <a:pt x="288" y="3"/>
                    <a:pt x="288" y="6"/>
                  </a:cubicBezTo>
                  <a:cubicBezTo>
                    <a:pt x="288" y="10"/>
                    <a:pt x="286" y="12"/>
                    <a:pt x="282" y="12"/>
                  </a:cubicBezTo>
                  <a:close/>
                </a:path>
              </a:pathLst>
            </a:custGeom>
            <a:grp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000000"/>
                </a:solidFill>
                <a:effectLst/>
                <a:uLnTx/>
                <a:uFillTx/>
                <a:latin typeface="Graphik"/>
                <a:ea typeface="+mn-ea"/>
                <a:cs typeface="+mn-cs"/>
              </a:endParaRPr>
            </a:p>
          </p:txBody>
        </p:sp>
        <p:sp>
          <p:nvSpPr>
            <p:cNvPr id="121" name="Freeform 21">
              <a:extLst>
                <a:ext uri="{FF2B5EF4-FFF2-40B4-BE49-F238E27FC236}">
                  <a16:creationId xmlns:a16="http://schemas.microsoft.com/office/drawing/2014/main" id="{AB34CF51-EDC8-4EA8-AB66-B7159B22F0B9}"/>
                </a:ext>
              </a:extLst>
            </p:cNvPr>
            <p:cNvSpPr>
              <a:spLocks noEditPoints="1"/>
            </p:cNvSpPr>
            <p:nvPr/>
          </p:nvSpPr>
          <p:spPr bwMode="auto">
            <a:xfrm>
              <a:off x="1074" y="1345"/>
              <a:ext cx="63" cy="63"/>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42 w 48"/>
                <a:gd name="T11" fmla="*/ 0 h 48"/>
                <a:gd name="T12" fmla="*/ 48 w 48"/>
                <a:gd name="T13" fmla="*/ 6 h 48"/>
                <a:gd name="T14" fmla="*/ 48 w 48"/>
                <a:gd name="T15" fmla="*/ 42 h 48"/>
                <a:gd name="T16" fmla="*/ 42 w 48"/>
                <a:gd name="T17" fmla="*/ 48 h 48"/>
                <a:gd name="T18" fmla="*/ 12 w 48"/>
                <a:gd name="T19" fmla="*/ 36 h 48"/>
                <a:gd name="T20" fmla="*/ 36 w 48"/>
                <a:gd name="T21" fmla="*/ 36 h 48"/>
                <a:gd name="T22" fmla="*/ 36 w 48"/>
                <a:gd name="T23" fmla="*/ 12 h 48"/>
                <a:gd name="T24" fmla="*/ 12 w 48"/>
                <a:gd name="T25" fmla="*/ 12 h 48"/>
                <a:gd name="T26" fmla="*/ 12 w 4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2" y="48"/>
                  </a:moveTo>
                  <a:cubicBezTo>
                    <a:pt x="6" y="48"/>
                    <a:pt x="6" y="48"/>
                    <a:pt x="6" y="48"/>
                  </a:cubicBezTo>
                  <a:cubicBezTo>
                    <a:pt x="3" y="48"/>
                    <a:pt x="0" y="46"/>
                    <a:pt x="0" y="42"/>
                  </a:cubicBezTo>
                  <a:cubicBezTo>
                    <a:pt x="0" y="6"/>
                    <a:pt x="0" y="6"/>
                    <a:pt x="0" y="6"/>
                  </a:cubicBezTo>
                  <a:cubicBezTo>
                    <a:pt x="0" y="3"/>
                    <a:pt x="3" y="0"/>
                    <a:pt x="6" y="0"/>
                  </a:cubicBezTo>
                  <a:cubicBezTo>
                    <a:pt x="42" y="0"/>
                    <a:pt x="42" y="0"/>
                    <a:pt x="42" y="0"/>
                  </a:cubicBezTo>
                  <a:cubicBezTo>
                    <a:pt x="46" y="0"/>
                    <a:pt x="48" y="3"/>
                    <a:pt x="48" y="6"/>
                  </a:cubicBezTo>
                  <a:cubicBezTo>
                    <a:pt x="48" y="42"/>
                    <a:pt x="48" y="42"/>
                    <a:pt x="48" y="42"/>
                  </a:cubicBezTo>
                  <a:cubicBezTo>
                    <a:pt x="48" y="46"/>
                    <a:pt x="46" y="48"/>
                    <a:pt x="42" y="48"/>
                  </a:cubicBezTo>
                  <a:close/>
                  <a:moveTo>
                    <a:pt x="12" y="36"/>
                  </a:moveTo>
                  <a:cubicBezTo>
                    <a:pt x="36" y="36"/>
                    <a:pt x="36" y="36"/>
                    <a:pt x="36" y="36"/>
                  </a:cubicBezTo>
                  <a:cubicBezTo>
                    <a:pt x="36" y="12"/>
                    <a:pt x="36" y="12"/>
                    <a:pt x="36" y="12"/>
                  </a:cubicBezTo>
                  <a:cubicBezTo>
                    <a:pt x="12" y="12"/>
                    <a:pt x="12" y="12"/>
                    <a:pt x="12" y="12"/>
                  </a:cubicBezTo>
                  <a:lnTo>
                    <a:pt x="12" y="36"/>
                  </a:lnTo>
                  <a:close/>
                </a:path>
              </a:pathLst>
            </a:custGeom>
            <a:grp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000000"/>
                </a:solidFill>
                <a:effectLst/>
                <a:uLnTx/>
                <a:uFillTx/>
                <a:latin typeface="Graphik"/>
                <a:ea typeface="+mn-ea"/>
                <a:cs typeface="+mn-cs"/>
              </a:endParaRPr>
            </a:p>
          </p:txBody>
        </p:sp>
        <p:sp>
          <p:nvSpPr>
            <p:cNvPr id="122" name="Freeform 22">
              <a:extLst>
                <a:ext uri="{FF2B5EF4-FFF2-40B4-BE49-F238E27FC236}">
                  <a16:creationId xmlns:a16="http://schemas.microsoft.com/office/drawing/2014/main" id="{8A380BF9-EBB4-4E10-A80E-2851766FE775}"/>
                </a:ext>
              </a:extLst>
            </p:cNvPr>
            <p:cNvSpPr>
              <a:spLocks noEditPoints="1"/>
            </p:cNvSpPr>
            <p:nvPr/>
          </p:nvSpPr>
          <p:spPr bwMode="auto">
            <a:xfrm>
              <a:off x="1168" y="1282"/>
              <a:ext cx="63" cy="126"/>
            </a:xfrm>
            <a:custGeom>
              <a:avLst/>
              <a:gdLst>
                <a:gd name="T0" fmla="*/ 42 w 48"/>
                <a:gd name="T1" fmla="*/ 96 h 96"/>
                <a:gd name="T2" fmla="*/ 6 w 48"/>
                <a:gd name="T3" fmla="*/ 96 h 96"/>
                <a:gd name="T4" fmla="*/ 0 w 48"/>
                <a:gd name="T5" fmla="*/ 90 h 96"/>
                <a:gd name="T6" fmla="*/ 0 w 48"/>
                <a:gd name="T7" fmla="*/ 6 h 96"/>
                <a:gd name="T8" fmla="*/ 6 w 48"/>
                <a:gd name="T9" fmla="*/ 0 h 96"/>
                <a:gd name="T10" fmla="*/ 42 w 48"/>
                <a:gd name="T11" fmla="*/ 0 h 96"/>
                <a:gd name="T12" fmla="*/ 48 w 48"/>
                <a:gd name="T13" fmla="*/ 6 h 96"/>
                <a:gd name="T14" fmla="*/ 48 w 48"/>
                <a:gd name="T15" fmla="*/ 90 h 96"/>
                <a:gd name="T16" fmla="*/ 42 w 48"/>
                <a:gd name="T17" fmla="*/ 96 h 96"/>
                <a:gd name="T18" fmla="*/ 12 w 48"/>
                <a:gd name="T19" fmla="*/ 84 h 96"/>
                <a:gd name="T20" fmla="*/ 36 w 48"/>
                <a:gd name="T21" fmla="*/ 84 h 96"/>
                <a:gd name="T22" fmla="*/ 36 w 48"/>
                <a:gd name="T23" fmla="*/ 12 h 96"/>
                <a:gd name="T24" fmla="*/ 12 w 48"/>
                <a:gd name="T25" fmla="*/ 12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4"/>
                    <a:pt x="0" y="90"/>
                  </a:cubicBezTo>
                  <a:cubicBezTo>
                    <a:pt x="0" y="6"/>
                    <a:pt x="0" y="6"/>
                    <a:pt x="0" y="6"/>
                  </a:cubicBezTo>
                  <a:cubicBezTo>
                    <a:pt x="0" y="3"/>
                    <a:pt x="3" y="0"/>
                    <a:pt x="6" y="0"/>
                  </a:cubicBezTo>
                  <a:cubicBezTo>
                    <a:pt x="42" y="0"/>
                    <a:pt x="42" y="0"/>
                    <a:pt x="42" y="0"/>
                  </a:cubicBezTo>
                  <a:cubicBezTo>
                    <a:pt x="46" y="0"/>
                    <a:pt x="48" y="3"/>
                    <a:pt x="48" y="6"/>
                  </a:cubicBezTo>
                  <a:cubicBezTo>
                    <a:pt x="48" y="90"/>
                    <a:pt x="48" y="90"/>
                    <a:pt x="48" y="90"/>
                  </a:cubicBezTo>
                  <a:cubicBezTo>
                    <a:pt x="48" y="94"/>
                    <a:pt x="46" y="96"/>
                    <a:pt x="42" y="96"/>
                  </a:cubicBezTo>
                  <a:close/>
                  <a:moveTo>
                    <a:pt x="12" y="84"/>
                  </a:moveTo>
                  <a:cubicBezTo>
                    <a:pt x="36" y="84"/>
                    <a:pt x="36" y="84"/>
                    <a:pt x="36" y="84"/>
                  </a:cubicBezTo>
                  <a:cubicBezTo>
                    <a:pt x="36" y="12"/>
                    <a:pt x="36" y="12"/>
                    <a:pt x="36" y="12"/>
                  </a:cubicBezTo>
                  <a:cubicBezTo>
                    <a:pt x="12" y="12"/>
                    <a:pt x="12" y="12"/>
                    <a:pt x="12" y="12"/>
                  </a:cubicBezTo>
                  <a:lnTo>
                    <a:pt x="12" y="84"/>
                  </a:lnTo>
                  <a:close/>
                </a:path>
              </a:pathLst>
            </a:custGeom>
            <a:grp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000000"/>
                </a:solidFill>
                <a:effectLst/>
                <a:uLnTx/>
                <a:uFillTx/>
                <a:latin typeface="Graphik"/>
                <a:ea typeface="+mn-ea"/>
                <a:cs typeface="+mn-cs"/>
              </a:endParaRPr>
            </a:p>
          </p:txBody>
        </p:sp>
        <p:sp>
          <p:nvSpPr>
            <p:cNvPr id="123" name="Freeform 23">
              <a:extLst>
                <a:ext uri="{FF2B5EF4-FFF2-40B4-BE49-F238E27FC236}">
                  <a16:creationId xmlns:a16="http://schemas.microsoft.com/office/drawing/2014/main" id="{CFC3C6D2-42A2-44A6-BE35-9391ACDF4BF3}"/>
                </a:ext>
              </a:extLst>
            </p:cNvPr>
            <p:cNvSpPr>
              <a:spLocks noEditPoints="1"/>
            </p:cNvSpPr>
            <p:nvPr/>
          </p:nvSpPr>
          <p:spPr bwMode="auto">
            <a:xfrm>
              <a:off x="1263" y="1219"/>
              <a:ext cx="62" cy="189"/>
            </a:xfrm>
            <a:custGeom>
              <a:avLst/>
              <a:gdLst>
                <a:gd name="T0" fmla="*/ 42 w 48"/>
                <a:gd name="T1" fmla="*/ 144 h 144"/>
                <a:gd name="T2" fmla="*/ 6 w 48"/>
                <a:gd name="T3" fmla="*/ 144 h 144"/>
                <a:gd name="T4" fmla="*/ 0 w 48"/>
                <a:gd name="T5" fmla="*/ 138 h 144"/>
                <a:gd name="T6" fmla="*/ 0 w 48"/>
                <a:gd name="T7" fmla="*/ 6 h 144"/>
                <a:gd name="T8" fmla="*/ 6 w 48"/>
                <a:gd name="T9" fmla="*/ 0 h 144"/>
                <a:gd name="T10" fmla="*/ 42 w 48"/>
                <a:gd name="T11" fmla="*/ 0 h 144"/>
                <a:gd name="T12" fmla="*/ 48 w 48"/>
                <a:gd name="T13" fmla="*/ 6 h 144"/>
                <a:gd name="T14" fmla="*/ 48 w 48"/>
                <a:gd name="T15" fmla="*/ 138 h 144"/>
                <a:gd name="T16" fmla="*/ 42 w 48"/>
                <a:gd name="T17" fmla="*/ 144 h 144"/>
                <a:gd name="T18" fmla="*/ 12 w 48"/>
                <a:gd name="T19" fmla="*/ 132 h 144"/>
                <a:gd name="T20" fmla="*/ 36 w 48"/>
                <a:gd name="T21" fmla="*/ 132 h 144"/>
                <a:gd name="T22" fmla="*/ 36 w 48"/>
                <a:gd name="T23" fmla="*/ 12 h 144"/>
                <a:gd name="T24" fmla="*/ 12 w 48"/>
                <a:gd name="T25" fmla="*/ 12 h 144"/>
                <a:gd name="T26" fmla="*/ 12 w 48"/>
                <a:gd name="T27"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44">
                  <a:moveTo>
                    <a:pt x="42" y="144"/>
                  </a:moveTo>
                  <a:cubicBezTo>
                    <a:pt x="6" y="144"/>
                    <a:pt x="6" y="144"/>
                    <a:pt x="6" y="144"/>
                  </a:cubicBezTo>
                  <a:cubicBezTo>
                    <a:pt x="3" y="144"/>
                    <a:pt x="0" y="142"/>
                    <a:pt x="0" y="138"/>
                  </a:cubicBezTo>
                  <a:cubicBezTo>
                    <a:pt x="0" y="6"/>
                    <a:pt x="0" y="6"/>
                    <a:pt x="0" y="6"/>
                  </a:cubicBezTo>
                  <a:cubicBezTo>
                    <a:pt x="0" y="3"/>
                    <a:pt x="3" y="0"/>
                    <a:pt x="6" y="0"/>
                  </a:cubicBezTo>
                  <a:cubicBezTo>
                    <a:pt x="42" y="0"/>
                    <a:pt x="42" y="0"/>
                    <a:pt x="42" y="0"/>
                  </a:cubicBezTo>
                  <a:cubicBezTo>
                    <a:pt x="46" y="0"/>
                    <a:pt x="48" y="3"/>
                    <a:pt x="48" y="6"/>
                  </a:cubicBezTo>
                  <a:cubicBezTo>
                    <a:pt x="48" y="138"/>
                    <a:pt x="48" y="138"/>
                    <a:pt x="48" y="138"/>
                  </a:cubicBezTo>
                  <a:cubicBezTo>
                    <a:pt x="48" y="142"/>
                    <a:pt x="46" y="144"/>
                    <a:pt x="42" y="144"/>
                  </a:cubicBezTo>
                  <a:close/>
                  <a:moveTo>
                    <a:pt x="12" y="132"/>
                  </a:moveTo>
                  <a:cubicBezTo>
                    <a:pt x="36" y="132"/>
                    <a:pt x="36" y="132"/>
                    <a:pt x="36" y="132"/>
                  </a:cubicBezTo>
                  <a:cubicBezTo>
                    <a:pt x="36" y="12"/>
                    <a:pt x="36" y="12"/>
                    <a:pt x="36" y="12"/>
                  </a:cubicBezTo>
                  <a:cubicBezTo>
                    <a:pt x="12" y="12"/>
                    <a:pt x="12" y="12"/>
                    <a:pt x="12" y="12"/>
                  </a:cubicBezTo>
                  <a:lnTo>
                    <a:pt x="12" y="132"/>
                  </a:lnTo>
                  <a:close/>
                </a:path>
              </a:pathLst>
            </a:custGeom>
            <a:grp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000000"/>
                </a:solidFill>
                <a:effectLst/>
                <a:uLnTx/>
                <a:uFillTx/>
                <a:latin typeface="Graphik"/>
                <a:ea typeface="+mn-ea"/>
                <a:cs typeface="+mn-cs"/>
              </a:endParaRPr>
            </a:p>
          </p:txBody>
        </p:sp>
        <p:sp>
          <p:nvSpPr>
            <p:cNvPr id="124" name="Freeform 24">
              <a:extLst>
                <a:ext uri="{FF2B5EF4-FFF2-40B4-BE49-F238E27FC236}">
                  <a16:creationId xmlns:a16="http://schemas.microsoft.com/office/drawing/2014/main" id="{894E8952-E752-4F9B-91FF-512F3FAA89B3}"/>
                </a:ext>
              </a:extLst>
            </p:cNvPr>
            <p:cNvSpPr>
              <a:spLocks noEditPoints="1"/>
            </p:cNvSpPr>
            <p:nvPr/>
          </p:nvSpPr>
          <p:spPr bwMode="auto">
            <a:xfrm>
              <a:off x="1357" y="1156"/>
              <a:ext cx="63" cy="252"/>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3" y="192"/>
                    <a:pt x="0" y="190"/>
                    <a:pt x="0" y="186"/>
                  </a:cubicBezTo>
                  <a:cubicBezTo>
                    <a:pt x="0" y="6"/>
                    <a:pt x="0" y="6"/>
                    <a:pt x="0" y="6"/>
                  </a:cubicBezTo>
                  <a:cubicBezTo>
                    <a:pt x="0" y="3"/>
                    <a:pt x="3" y="0"/>
                    <a:pt x="6" y="0"/>
                  </a:cubicBezTo>
                  <a:cubicBezTo>
                    <a:pt x="42" y="0"/>
                    <a:pt x="42" y="0"/>
                    <a:pt x="42" y="0"/>
                  </a:cubicBezTo>
                  <a:cubicBezTo>
                    <a:pt x="46" y="0"/>
                    <a:pt x="48" y="3"/>
                    <a:pt x="48" y="6"/>
                  </a:cubicBezTo>
                  <a:cubicBezTo>
                    <a:pt x="48" y="186"/>
                    <a:pt x="48" y="186"/>
                    <a:pt x="48" y="186"/>
                  </a:cubicBezTo>
                  <a:cubicBezTo>
                    <a:pt x="48" y="190"/>
                    <a:pt x="46"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000000"/>
                </a:solidFill>
                <a:effectLst/>
                <a:uLnTx/>
                <a:uFillTx/>
                <a:latin typeface="Graphik"/>
                <a:ea typeface="+mn-ea"/>
                <a:cs typeface="+mn-cs"/>
              </a:endParaRPr>
            </a:p>
          </p:txBody>
        </p:sp>
        <p:sp>
          <p:nvSpPr>
            <p:cNvPr id="125" name="Freeform 25">
              <a:extLst>
                <a:ext uri="{FF2B5EF4-FFF2-40B4-BE49-F238E27FC236}">
                  <a16:creationId xmlns:a16="http://schemas.microsoft.com/office/drawing/2014/main" id="{F8FF48C2-332A-4EC9-953D-58F60C3C2DD9}"/>
                </a:ext>
              </a:extLst>
            </p:cNvPr>
            <p:cNvSpPr>
              <a:spLocks/>
            </p:cNvSpPr>
            <p:nvPr/>
          </p:nvSpPr>
          <p:spPr bwMode="auto">
            <a:xfrm>
              <a:off x="1097" y="1045"/>
              <a:ext cx="300" cy="206"/>
            </a:xfrm>
            <a:custGeom>
              <a:avLst/>
              <a:gdLst>
                <a:gd name="T0" fmla="*/ 6 w 229"/>
                <a:gd name="T1" fmla="*/ 157 h 157"/>
                <a:gd name="T2" fmla="*/ 1 w 229"/>
                <a:gd name="T3" fmla="*/ 154 h 157"/>
                <a:gd name="T4" fmla="*/ 3 w 229"/>
                <a:gd name="T5" fmla="*/ 146 h 157"/>
                <a:gd name="T6" fmla="*/ 219 w 229"/>
                <a:gd name="T7" fmla="*/ 2 h 157"/>
                <a:gd name="T8" fmla="*/ 227 w 229"/>
                <a:gd name="T9" fmla="*/ 4 h 157"/>
                <a:gd name="T10" fmla="*/ 226 w 229"/>
                <a:gd name="T11" fmla="*/ 12 h 157"/>
                <a:gd name="T12" fmla="*/ 10 w 229"/>
                <a:gd name="T13" fmla="*/ 156 h 157"/>
                <a:gd name="T14" fmla="*/ 6 w 229"/>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57">
                  <a:moveTo>
                    <a:pt x="6" y="157"/>
                  </a:moveTo>
                  <a:cubicBezTo>
                    <a:pt x="5" y="157"/>
                    <a:pt x="3" y="156"/>
                    <a:pt x="1" y="154"/>
                  </a:cubicBezTo>
                  <a:cubicBezTo>
                    <a:pt x="0" y="152"/>
                    <a:pt x="0" y="148"/>
                    <a:pt x="3" y="146"/>
                  </a:cubicBezTo>
                  <a:cubicBezTo>
                    <a:pt x="219" y="2"/>
                    <a:pt x="219" y="2"/>
                    <a:pt x="219" y="2"/>
                  </a:cubicBezTo>
                  <a:cubicBezTo>
                    <a:pt x="222" y="0"/>
                    <a:pt x="226" y="1"/>
                    <a:pt x="227" y="4"/>
                  </a:cubicBezTo>
                  <a:cubicBezTo>
                    <a:pt x="229" y="7"/>
                    <a:pt x="229" y="10"/>
                    <a:pt x="226" y="12"/>
                  </a:cubicBezTo>
                  <a:cubicBezTo>
                    <a:pt x="10" y="156"/>
                    <a:pt x="10" y="156"/>
                    <a:pt x="10" y="156"/>
                  </a:cubicBezTo>
                  <a:cubicBezTo>
                    <a:pt x="9" y="157"/>
                    <a:pt x="8" y="157"/>
                    <a:pt x="6" y="157"/>
                  </a:cubicBezTo>
                  <a:close/>
                </a:path>
              </a:pathLst>
            </a:custGeom>
            <a:grp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000000"/>
                </a:solidFill>
                <a:effectLst/>
                <a:uLnTx/>
                <a:uFillTx/>
                <a:latin typeface="Graphik"/>
                <a:ea typeface="+mn-ea"/>
                <a:cs typeface="+mn-cs"/>
              </a:endParaRPr>
            </a:p>
          </p:txBody>
        </p:sp>
        <p:sp>
          <p:nvSpPr>
            <p:cNvPr id="126" name="Freeform 26">
              <a:extLst>
                <a:ext uri="{FF2B5EF4-FFF2-40B4-BE49-F238E27FC236}">
                  <a16:creationId xmlns:a16="http://schemas.microsoft.com/office/drawing/2014/main" id="{3CB19556-4AB4-429B-8D5A-CFEBCA73AE2A}"/>
                </a:ext>
              </a:extLst>
            </p:cNvPr>
            <p:cNvSpPr>
              <a:spLocks/>
            </p:cNvSpPr>
            <p:nvPr/>
          </p:nvSpPr>
          <p:spPr bwMode="auto">
            <a:xfrm rot="10800000">
              <a:off x="1081" y="1183"/>
              <a:ext cx="79" cy="87"/>
            </a:xfrm>
            <a:custGeom>
              <a:avLst/>
              <a:gdLst>
                <a:gd name="T0" fmla="*/ 48 w 61"/>
                <a:gd name="T1" fmla="*/ 66 h 66"/>
                <a:gd name="T2" fmla="*/ 48 w 61"/>
                <a:gd name="T3" fmla="*/ 66 h 66"/>
                <a:gd name="T4" fmla="*/ 42 w 61"/>
                <a:gd name="T5" fmla="*/ 60 h 66"/>
                <a:gd name="T6" fmla="*/ 48 w 61"/>
                <a:gd name="T7" fmla="*/ 17 h 66"/>
                <a:gd name="T8" fmla="*/ 6 w 61"/>
                <a:gd name="T9" fmla="*/ 12 h 66"/>
                <a:gd name="T10" fmla="*/ 0 w 61"/>
                <a:gd name="T11" fmla="*/ 6 h 66"/>
                <a:gd name="T12" fmla="*/ 7 w 61"/>
                <a:gd name="T13" fmla="*/ 0 h 66"/>
                <a:gd name="T14" fmla="*/ 55 w 61"/>
                <a:gd name="T15" fmla="*/ 6 h 66"/>
                <a:gd name="T16" fmla="*/ 59 w 61"/>
                <a:gd name="T17" fmla="*/ 8 h 66"/>
                <a:gd name="T18" fmla="*/ 60 w 61"/>
                <a:gd name="T19" fmla="*/ 13 h 66"/>
                <a:gd name="T20" fmla="*/ 54 w 61"/>
                <a:gd name="T21" fmla="*/ 61 h 66"/>
                <a:gd name="T22" fmla="*/ 48 w 6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6">
                  <a:moveTo>
                    <a:pt x="48" y="66"/>
                  </a:moveTo>
                  <a:cubicBezTo>
                    <a:pt x="48" y="66"/>
                    <a:pt x="48" y="66"/>
                    <a:pt x="48" y="66"/>
                  </a:cubicBezTo>
                  <a:cubicBezTo>
                    <a:pt x="44" y="66"/>
                    <a:pt x="42" y="63"/>
                    <a:pt x="42" y="60"/>
                  </a:cubicBezTo>
                  <a:cubicBezTo>
                    <a:pt x="48" y="17"/>
                    <a:pt x="48" y="17"/>
                    <a:pt x="48" y="17"/>
                  </a:cubicBezTo>
                  <a:cubicBezTo>
                    <a:pt x="6" y="12"/>
                    <a:pt x="6" y="12"/>
                    <a:pt x="6" y="12"/>
                  </a:cubicBezTo>
                  <a:cubicBezTo>
                    <a:pt x="2" y="12"/>
                    <a:pt x="0" y="9"/>
                    <a:pt x="0" y="6"/>
                  </a:cubicBezTo>
                  <a:cubicBezTo>
                    <a:pt x="1" y="2"/>
                    <a:pt x="4" y="0"/>
                    <a:pt x="7" y="0"/>
                  </a:cubicBezTo>
                  <a:cubicBezTo>
                    <a:pt x="55" y="6"/>
                    <a:pt x="55" y="6"/>
                    <a:pt x="55" y="6"/>
                  </a:cubicBezTo>
                  <a:cubicBezTo>
                    <a:pt x="57" y="6"/>
                    <a:pt x="58" y="7"/>
                    <a:pt x="59" y="8"/>
                  </a:cubicBezTo>
                  <a:cubicBezTo>
                    <a:pt x="60" y="10"/>
                    <a:pt x="61" y="11"/>
                    <a:pt x="60" y="13"/>
                  </a:cubicBezTo>
                  <a:cubicBezTo>
                    <a:pt x="54" y="61"/>
                    <a:pt x="54" y="61"/>
                    <a:pt x="54" y="61"/>
                  </a:cubicBezTo>
                  <a:cubicBezTo>
                    <a:pt x="54" y="64"/>
                    <a:pt x="51" y="66"/>
                    <a:pt x="48" y="66"/>
                  </a:cubicBezTo>
                  <a:close/>
                </a:path>
              </a:pathLst>
            </a:custGeom>
            <a:grp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27" name="TextBox 126">
            <a:extLst>
              <a:ext uri="{FF2B5EF4-FFF2-40B4-BE49-F238E27FC236}">
                <a16:creationId xmlns:a16="http://schemas.microsoft.com/office/drawing/2014/main" id="{75F7C101-46D5-4F2A-BD10-C5BC2825E86D}"/>
              </a:ext>
            </a:extLst>
          </p:cNvPr>
          <p:cNvSpPr txBox="1"/>
          <p:nvPr/>
        </p:nvSpPr>
        <p:spPr>
          <a:xfrm>
            <a:off x="10224000" y="4964114"/>
            <a:ext cx="1797433" cy="457200"/>
          </a:xfrm>
          <a:prstGeom prst="rect">
            <a:avLst/>
          </a:prstGeom>
          <a:noFill/>
        </p:spPr>
        <p:txBody>
          <a:bodyPr wrap="square" lIns="0" tIns="0" rIns="0" bIns="457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Increase in worker efficiency  by 15-20%</a:t>
            </a:r>
          </a:p>
        </p:txBody>
      </p:sp>
      <p:grpSp>
        <p:nvGrpSpPr>
          <p:cNvPr id="128" name="Group 65">
            <a:extLst>
              <a:ext uri="{FF2B5EF4-FFF2-40B4-BE49-F238E27FC236}">
                <a16:creationId xmlns:a16="http://schemas.microsoft.com/office/drawing/2014/main" id="{81E42040-68B8-4691-8B01-543695AE0231}"/>
              </a:ext>
            </a:extLst>
          </p:cNvPr>
          <p:cNvGrpSpPr>
            <a:grpSpLocks noChangeAspect="1"/>
          </p:cNvGrpSpPr>
          <p:nvPr/>
        </p:nvGrpSpPr>
        <p:grpSpPr bwMode="auto">
          <a:xfrm>
            <a:off x="9637480" y="4995160"/>
            <a:ext cx="263059" cy="334034"/>
            <a:chOff x="3955" y="3546"/>
            <a:chExt cx="373" cy="232"/>
          </a:xfrm>
          <a:solidFill>
            <a:schemeClr val="accent1"/>
          </a:solidFill>
        </p:grpSpPr>
        <p:sp>
          <p:nvSpPr>
            <p:cNvPr id="129" name="Freeform 66">
              <a:extLst>
                <a:ext uri="{FF2B5EF4-FFF2-40B4-BE49-F238E27FC236}">
                  <a16:creationId xmlns:a16="http://schemas.microsoft.com/office/drawing/2014/main" id="{61A26AB1-07FF-4258-A647-53B03F236770}"/>
                </a:ext>
              </a:extLst>
            </p:cNvPr>
            <p:cNvSpPr>
              <a:spLocks/>
            </p:cNvSpPr>
            <p:nvPr/>
          </p:nvSpPr>
          <p:spPr bwMode="auto">
            <a:xfrm>
              <a:off x="4143" y="3591"/>
              <a:ext cx="185" cy="79"/>
            </a:xfrm>
            <a:custGeom>
              <a:avLst/>
              <a:gdLst>
                <a:gd name="T0" fmla="*/ 66 w 144"/>
                <a:gd name="T1" fmla="*/ 61 h 61"/>
                <a:gd name="T2" fmla="*/ 6 w 144"/>
                <a:gd name="T3" fmla="*/ 61 h 61"/>
                <a:gd name="T4" fmla="*/ 0 w 144"/>
                <a:gd name="T5" fmla="*/ 55 h 61"/>
                <a:gd name="T6" fmla="*/ 6 w 144"/>
                <a:gd name="T7" fmla="*/ 49 h 61"/>
                <a:gd name="T8" fmla="*/ 64 w 144"/>
                <a:gd name="T9" fmla="*/ 49 h 61"/>
                <a:gd name="T10" fmla="*/ 134 w 144"/>
                <a:gd name="T11" fmla="*/ 2 h 61"/>
                <a:gd name="T12" fmla="*/ 143 w 144"/>
                <a:gd name="T13" fmla="*/ 4 h 61"/>
                <a:gd name="T14" fmla="*/ 141 w 144"/>
                <a:gd name="T15" fmla="*/ 12 h 61"/>
                <a:gd name="T16" fmla="*/ 69 w 144"/>
                <a:gd name="T17" fmla="*/ 60 h 61"/>
                <a:gd name="T18" fmla="*/ 66 w 144"/>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61">
                  <a:moveTo>
                    <a:pt x="66" y="61"/>
                  </a:moveTo>
                  <a:cubicBezTo>
                    <a:pt x="6" y="61"/>
                    <a:pt x="6" y="61"/>
                    <a:pt x="6" y="61"/>
                  </a:cubicBezTo>
                  <a:cubicBezTo>
                    <a:pt x="2" y="61"/>
                    <a:pt x="0" y="58"/>
                    <a:pt x="0" y="55"/>
                  </a:cubicBezTo>
                  <a:cubicBezTo>
                    <a:pt x="0" y="52"/>
                    <a:pt x="2" y="49"/>
                    <a:pt x="6" y="49"/>
                  </a:cubicBezTo>
                  <a:cubicBezTo>
                    <a:pt x="64" y="49"/>
                    <a:pt x="64" y="49"/>
                    <a:pt x="64" y="49"/>
                  </a:cubicBezTo>
                  <a:cubicBezTo>
                    <a:pt x="134" y="2"/>
                    <a:pt x="134" y="2"/>
                    <a:pt x="134" y="2"/>
                  </a:cubicBezTo>
                  <a:cubicBezTo>
                    <a:pt x="137" y="0"/>
                    <a:pt x="141" y="1"/>
                    <a:pt x="143" y="4"/>
                  </a:cubicBezTo>
                  <a:cubicBezTo>
                    <a:pt x="144" y="6"/>
                    <a:pt x="144" y="10"/>
                    <a:pt x="141" y="12"/>
                  </a:cubicBezTo>
                  <a:cubicBezTo>
                    <a:pt x="69" y="60"/>
                    <a:pt x="69" y="60"/>
                    <a:pt x="69" y="60"/>
                  </a:cubicBezTo>
                  <a:cubicBezTo>
                    <a:pt x="68" y="61"/>
                    <a:pt x="67" y="61"/>
                    <a:pt x="66" y="6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0" name="Freeform 67">
              <a:extLst>
                <a:ext uri="{FF2B5EF4-FFF2-40B4-BE49-F238E27FC236}">
                  <a16:creationId xmlns:a16="http://schemas.microsoft.com/office/drawing/2014/main" id="{9D80A83D-FCD6-4958-BBAA-68217B2F9B27}"/>
                </a:ext>
              </a:extLst>
            </p:cNvPr>
            <p:cNvSpPr>
              <a:spLocks/>
            </p:cNvSpPr>
            <p:nvPr/>
          </p:nvSpPr>
          <p:spPr bwMode="auto">
            <a:xfrm>
              <a:off x="4143" y="3622"/>
              <a:ext cx="185" cy="79"/>
            </a:xfrm>
            <a:custGeom>
              <a:avLst/>
              <a:gdLst>
                <a:gd name="T0" fmla="*/ 66 w 144"/>
                <a:gd name="T1" fmla="*/ 61 h 61"/>
                <a:gd name="T2" fmla="*/ 6 w 144"/>
                <a:gd name="T3" fmla="*/ 61 h 61"/>
                <a:gd name="T4" fmla="*/ 0 w 144"/>
                <a:gd name="T5" fmla="*/ 55 h 61"/>
                <a:gd name="T6" fmla="*/ 6 w 144"/>
                <a:gd name="T7" fmla="*/ 49 h 61"/>
                <a:gd name="T8" fmla="*/ 64 w 144"/>
                <a:gd name="T9" fmla="*/ 49 h 61"/>
                <a:gd name="T10" fmla="*/ 134 w 144"/>
                <a:gd name="T11" fmla="*/ 2 h 61"/>
                <a:gd name="T12" fmla="*/ 143 w 144"/>
                <a:gd name="T13" fmla="*/ 4 h 61"/>
                <a:gd name="T14" fmla="*/ 141 w 144"/>
                <a:gd name="T15" fmla="*/ 12 h 61"/>
                <a:gd name="T16" fmla="*/ 69 w 144"/>
                <a:gd name="T17" fmla="*/ 60 h 61"/>
                <a:gd name="T18" fmla="*/ 66 w 144"/>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61">
                  <a:moveTo>
                    <a:pt x="66" y="61"/>
                  </a:moveTo>
                  <a:cubicBezTo>
                    <a:pt x="6" y="61"/>
                    <a:pt x="6" y="61"/>
                    <a:pt x="6" y="61"/>
                  </a:cubicBezTo>
                  <a:cubicBezTo>
                    <a:pt x="2" y="61"/>
                    <a:pt x="0" y="58"/>
                    <a:pt x="0" y="55"/>
                  </a:cubicBezTo>
                  <a:cubicBezTo>
                    <a:pt x="0" y="52"/>
                    <a:pt x="2" y="49"/>
                    <a:pt x="6" y="49"/>
                  </a:cubicBezTo>
                  <a:cubicBezTo>
                    <a:pt x="64" y="49"/>
                    <a:pt x="64" y="49"/>
                    <a:pt x="64" y="49"/>
                  </a:cubicBezTo>
                  <a:cubicBezTo>
                    <a:pt x="134" y="2"/>
                    <a:pt x="134" y="2"/>
                    <a:pt x="134" y="2"/>
                  </a:cubicBezTo>
                  <a:cubicBezTo>
                    <a:pt x="137" y="0"/>
                    <a:pt x="141" y="1"/>
                    <a:pt x="143" y="4"/>
                  </a:cubicBezTo>
                  <a:cubicBezTo>
                    <a:pt x="144" y="6"/>
                    <a:pt x="144" y="10"/>
                    <a:pt x="141" y="12"/>
                  </a:cubicBezTo>
                  <a:cubicBezTo>
                    <a:pt x="69" y="60"/>
                    <a:pt x="69" y="60"/>
                    <a:pt x="69" y="60"/>
                  </a:cubicBezTo>
                  <a:cubicBezTo>
                    <a:pt x="68" y="61"/>
                    <a:pt x="67" y="61"/>
                    <a:pt x="66" y="6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1" name="Freeform 68">
              <a:extLst>
                <a:ext uri="{FF2B5EF4-FFF2-40B4-BE49-F238E27FC236}">
                  <a16:creationId xmlns:a16="http://schemas.microsoft.com/office/drawing/2014/main" id="{5D17826D-3E5E-48ED-B4B6-3DDCE89FE33F}"/>
                </a:ext>
              </a:extLst>
            </p:cNvPr>
            <p:cNvSpPr>
              <a:spLocks/>
            </p:cNvSpPr>
            <p:nvPr/>
          </p:nvSpPr>
          <p:spPr bwMode="auto">
            <a:xfrm>
              <a:off x="4143" y="3653"/>
              <a:ext cx="185" cy="79"/>
            </a:xfrm>
            <a:custGeom>
              <a:avLst/>
              <a:gdLst>
                <a:gd name="T0" fmla="*/ 66 w 144"/>
                <a:gd name="T1" fmla="*/ 61 h 61"/>
                <a:gd name="T2" fmla="*/ 6 w 144"/>
                <a:gd name="T3" fmla="*/ 61 h 61"/>
                <a:gd name="T4" fmla="*/ 0 w 144"/>
                <a:gd name="T5" fmla="*/ 55 h 61"/>
                <a:gd name="T6" fmla="*/ 6 w 144"/>
                <a:gd name="T7" fmla="*/ 49 h 61"/>
                <a:gd name="T8" fmla="*/ 64 w 144"/>
                <a:gd name="T9" fmla="*/ 49 h 61"/>
                <a:gd name="T10" fmla="*/ 134 w 144"/>
                <a:gd name="T11" fmla="*/ 2 h 61"/>
                <a:gd name="T12" fmla="*/ 143 w 144"/>
                <a:gd name="T13" fmla="*/ 4 h 61"/>
                <a:gd name="T14" fmla="*/ 141 w 144"/>
                <a:gd name="T15" fmla="*/ 12 h 61"/>
                <a:gd name="T16" fmla="*/ 69 w 144"/>
                <a:gd name="T17" fmla="*/ 60 h 61"/>
                <a:gd name="T18" fmla="*/ 66 w 144"/>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61">
                  <a:moveTo>
                    <a:pt x="66" y="61"/>
                  </a:moveTo>
                  <a:cubicBezTo>
                    <a:pt x="6" y="61"/>
                    <a:pt x="6" y="61"/>
                    <a:pt x="6" y="61"/>
                  </a:cubicBezTo>
                  <a:cubicBezTo>
                    <a:pt x="2" y="61"/>
                    <a:pt x="0" y="58"/>
                    <a:pt x="0" y="55"/>
                  </a:cubicBezTo>
                  <a:cubicBezTo>
                    <a:pt x="0" y="52"/>
                    <a:pt x="2" y="49"/>
                    <a:pt x="6" y="49"/>
                  </a:cubicBezTo>
                  <a:cubicBezTo>
                    <a:pt x="64" y="49"/>
                    <a:pt x="64" y="49"/>
                    <a:pt x="64" y="49"/>
                  </a:cubicBezTo>
                  <a:cubicBezTo>
                    <a:pt x="134" y="2"/>
                    <a:pt x="134" y="2"/>
                    <a:pt x="134" y="2"/>
                  </a:cubicBezTo>
                  <a:cubicBezTo>
                    <a:pt x="137" y="0"/>
                    <a:pt x="141" y="1"/>
                    <a:pt x="143" y="4"/>
                  </a:cubicBezTo>
                  <a:cubicBezTo>
                    <a:pt x="144" y="6"/>
                    <a:pt x="144" y="10"/>
                    <a:pt x="141" y="12"/>
                  </a:cubicBezTo>
                  <a:cubicBezTo>
                    <a:pt x="69" y="60"/>
                    <a:pt x="69" y="60"/>
                    <a:pt x="69" y="60"/>
                  </a:cubicBezTo>
                  <a:cubicBezTo>
                    <a:pt x="68" y="61"/>
                    <a:pt x="67" y="61"/>
                    <a:pt x="66" y="6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2" name="Freeform 69">
              <a:extLst>
                <a:ext uri="{FF2B5EF4-FFF2-40B4-BE49-F238E27FC236}">
                  <a16:creationId xmlns:a16="http://schemas.microsoft.com/office/drawing/2014/main" id="{5E8085DF-04D7-49A4-ABCE-725FE2F3AE65}"/>
                </a:ext>
              </a:extLst>
            </p:cNvPr>
            <p:cNvSpPr>
              <a:spLocks/>
            </p:cNvSpPr>
            <p:nvPr/>
          </p:nvSpPr>
          <p:spPr bwMode="auto">
            <a:xfrm>
              <a:off x="4143" y="3684"/>
              <a:ext cx="185" cy="79"/>
            </a:xfrm>
            <a:custGeom>
              <a:avLst/>
              <a:gdLst>
                <a:gd name="T0" fmla="*/ 66 w 144"/>
                <a:gd name="T1" fmla="*/ 61 h 61"/>
                <a:gd name="T2" fmla="*/ 6 w 144"/>
                <a:gd name="T3" fmla="*/ 61 h 61"/>
                <a:gd name="T4" fmla="*/ 0 w 144"/>
                <a:gd name="T5" fmla="*/ 55 h 61"/>
                <a:gd name="T6" fmla="*/ 6 w 144"/>
                <a:gd name="T7" fmla="*/ 49 h 61"/>
                <a:gd name="T8" fmla="*/ 64 w 144"/>
                <a:gd name="T9" fmla="*/ 49 h 61"/>
                <a:gd name="T10" fmla="*/ 134 w 144"/>
                <a:gd name="T11" fmla="*/ 2 h 61"/>
                <a:gd name="T12" fmla="*/ 143 w 144"/>
                <a:gd name="T13" fmla="*/ 4 h 61"/>
                <a:gd name="T14" fmla="*/ 141 w 144"/>
                <a:gd name="T15" fmla="*/ 12 h 61"/>
                <a:gd name="T16" fmla="*/ 69 w 144"/>
                <a:gd name="T17" fmla="*/ 60 h 61"/>
                <a:gd name="T18" fmla="*/ 66 w 144"/>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61">
                  <a:moveTo>
                    <a:pt x="66" y="61"/>
                  </a:moveTo>
                  <a:cubicBezTo>
                    <a:pt x="6" y="61"/>
                    <a:pt x="6" y="61"/>
                    <a:pt x="6" y="61"/>
                  </a:cubicBezTo>
                  <a:cubicBezTo>
                    <a:pt x="2" y="61"/>
                    <a:pt x="0" y="58"/>
                    <a:pt x="0" y="55"/>
                  </a:cubicBezTo>
                  <a:cubicBezTo>
                    <a:pt x="0" y="52"/>
                    <a:pt x="2" y="49"/>
                    <a:pt x="6" y="49"/>
                  </a:cubicBezTo>
                  <a:cubicBezTo>
                    <a:pt x="64" y="49"/>
                    <a:pt x="64" y="49"/>
                    <a:pt x="64" y="49"/>
                  </a:cubicBezTo>
                  <a:cubicBezTo>
                    <a:pt x="134" y="2"/>
                    <a:pt x="134" y="2"/>
                    <a:pt x="134" y="2"/>
                  </a:cubicBezTo>
                  <a:cubicBezTo>
                    <a:pt x="137" y="0"/>
                    <a:pt x="141" y="1"/>
                    <a:pt x="143" y="4"/>
                  </a:cubicBezTo>
                  <a:cubicBezTo>
                    <a:pt x="144" y="6"/>
                    <a:pt x="144" y="10"/>
                    <a:pt x="141" y="12"/>
                  </a:cubicBezTo>
                  <a:cubicBezTo>
                    <a:pt x="69" y="60"/>
                    <a:pt x="69" y="60"/>
                    <a:pt x="69" y="60"/>
                  </a:cubicBezTo>
                  <a:cubicBezTo>
                    <a:pt x="68" y="61"/>
                    <a:pt x="67" y="61"/>
                    <a:pt x="66" y="6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3" name="Freeform 70">
              <a:extLst>
                <a:ext uri="{FF2B5EF4-FFF2-40B4-BE49-F238E27FC236}">
                  <a16:creationId xmlns:a16="http://schemas.microsoft.com/office/drawing/2014/main" id="{B039E17D-7956-4F75-98FD-507A494B5A3A}"/>
                </a:ext>
              </a:extLst>
            </p:cNvPr>
            <p:cNvSpPr>
              <a:spLocks noEditPoints="1"/>
            </p:cNvSpPr>
            <p:nvPr/>
          </p:nvSpPr>
          <p:spPr bwMode="auto">
            <a:xfrm>
              <a:off x="4034" y="3546"/>
              <a:ext cx="217" cy="232"/>
            </a:xfrm>
            <a:custGeom>
              <a:avLst/>
              <a:gdLst>
                <a:gd name="T0" fmla="*/ 90 w 168"/>
                <a:gd name="T1" fmla="*/ 180 h 180"/>
                <a:gd name="T2" fmla="*/ 6 w 168"/>
                <a:gd name="T3" fmla="*/ 180 h 180"/>
                <a:gd name="T4" fmla="*/ 0 w 168"/>
                <a:gd name="T5" fmla="*/ 174 h 180"/>
                <a:gd name="T6" fmla="*/ 0 w 168"/>
                <a:gd name="T7" fmla="*/ 60 h 180"/>
                <a:gd name="T8" fmla="*/ 2 w 168"/>
                <a:gd name="T9" fmla="*/ 55 h 180"/>
                <a:gd name="T10" fmla="*/ 74 w 168"/>
                <a:gd name="T11" fmla="*/ 1 h 180"/>
                <a:gd name="T12" fmla="*/ 78 w 168"/>
                <a:gd name="T13" fmla="*/ 0 h 180"/>
                <a:gd name="T14" fmla="*/ 162 w 168"/>
                <a:gd name="T15" fmla="*/ 0 h 180"/>
                <a:gd name="T16" fmla="*/ 167 w 168"/>
                <a:gd name="T17" fmla="*/ 4 h 180"/>
                <a:gd name="T18" fmla="*/ 165 w 168"/>
                <a:gd name="T19" fmla="*/ 11 h 180"/>
                <a:gd name="T20" fmla="*/ 96 w 168"/>
                <a:gd name="T21" fmla="*/ 63 h 180"/>
                <a:gd name="T22" fmla="*/ 96 w 168"/>
                <a:gd name="T23" fmla="*/ 174 h 180"/>
                <a:gd name="T24" fmla="*/ 90 w 168"/>
                <a:gd name="T25" fmla="*/ 180 h 180"/>
                <a:gd name="T26" fmla="*/ 12 w 168"/>
                <a:gd name="T27" fmla="*/ 168 h 180"/>
                <a:gd name="T28" fmla="*/ 84 w 168"/>
                <a:gd name="T29" fmla="*/ 168 h 180"/>
                <a:gd name="T30" fmla="*/ 84 w 168"/>
                <a:gd name="T31" fmla="*/ 60 h 180"/>
                <a:gd name="T32" fmla="*/ 86 w 168"/>
                <a:gd name="T33" fmla="*/ 55 h 180"/>
                <a:gd name="T34" fmla="*/ 144 w 168"/>
                <a:gd name="T35" fmla="*/ 12 h 180"/>
                <a:gd name="T36" fmla="*/ 80 w 168"/>
                <a:gd name="T37" fmla="*/ 12 h 180"/>
                <a:gd name="T38" fmla="*/ 12 w 168"/>
                <a:gd name="T39" fmla="*/ 63 h 180"/>
                <a:gd name="T40" fmla="*/ 12 w 168"/>
                <a:gd name="T41"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80">
                  <a:moveTo>
                    <a:pt x="90" y="180"/>
                  </a:moveTo>
                  <a:cubicBezTo>
                    <a:pt x="6" y="180"/>
                    <a:pt x="6" y="180"/>
                    <a:pt x="6" y="180"/>
                  </a:cubicBezTo>
                  <a:cubicBezTo>
                    <a:pt x="2" y="180"/>
                    <a:pt x="0" y="177"/>
                    <a:pt x="0" y="174"/>
                  </a:cubicBezTo>
                  <a:cubicBezTo>
                    <a:pt x="0" y="60"/>
                    <a:pt x="0" y="60"/>
                    <a:pt x="0" y="60"/>
                  </a:cubicBezTo>
                  <a:cubicBezTo>
                    <a:pt x="0" y="58"/>
                    <a:pt x="1" y="56"/>
                    <a:pt x="2" y="55"/>
                  </a:cubicBezTo>
                  <a:cubicBezTo>
                    <a:pt x="74" y="1"/>
                    <a:pt x="74" y="1"/>
                    <a:pt x="74" y="1"/>
                  </a:cubicBezTo>
                  <a:cubicBezTo>
                    <a:pt x="75" y="0"/>
                    <a:pt x="76" y="0"/>
                    <a:pt x="78" y="0"/>
                  </a:cubicBezTo>
                  <a:cubicBezTo>
                    <a:pt x="162" y="0"/>
                    <a:pt x="162" y="0"/>
                    <a:pt x="162" y="0"/>
                  </a:cubicBezTo>
                  <a:cubicBezTo>
                    <a:pt x="164" y="0"/>
                    <a:pt x="167" y="2"/>
                    <a:pt x="167" y="4"/>
                  </a:cubicBezTo>
                  <a:cubicBezTo>
                    <a:pt x="168" y="7"/>
                    <a:pt x="167" y="9"/>
                    <a:pt x="165" y="11"/>
                  </a:cubicBezTo>
                  <a:cubicBezTo>
                    <a:pt x="96" y="63"/>
                    <a:pt x="96" y="63"/>
                    <a:pt x="96" y="63"/>
                  </a:cubicBezTo>
                  <a:cubicBezTo>
                    <a:pt x="96" y="174"/>
                    <a:pt x="96" y="174"/>
                    <a:pt x="96" y="174"/>
                  </a:cubicBezTo>
                  <a:cubicBezTo>
                    <a:pt x="96" y="177"/>
                    <a:pt x="93" y="180"/>
                    <a:pt x="90" y="180"/>
                  </a:cubicBezTo>
                  <a:close/>
                  <a:moveTo>
                    <a:pt x="12" y="168"/>
                  </a:moveTo>
                  <a:cubicBezTo>
                    <a:pt x="84" y="168"/>
                    <a:pt x="84" y="168"/>
                    <a:pt x="84" y="168"/>
                  </a:cubicBezTo>
                  <a:cubicBezTo>
                    <a:pt x="84" y="60"/>
                    <a:pt x="84" y="60"/>
                    <a:pt x="84" y="60"/>
                  </a:cubicBezTo>
                  <a:cubicBezTo>
                    <a:pt x="84" y="58"/>
                    <a:pt x="85" y="56"/>
                    <a:pt x="86" y="55"/>
                  </a:cubicBezTo>
                  <a:cubicBezTo>
                    <a:pt x="144" y="12"/>
                    <a:pt x="144" y="12"/>
                    <a:pt x="144" y="12"/>
                  </a:cubicBezTo>
                  <a:cubicBezTo>
                    <a:pt x="80" y="12"/>
                    <a:pt x="80" y="12"/>
                    <a:pt x="80" y="12"/>
                  </a:cubicBezTo>
                  <a:cubicBezTo>
                    <a:pt x="12" y="63"/>
                    <a:pt x="12" y="63"/>
                    <a:pt x="12" y="63"/>
                  </a:cubicBezTo>
                  <a:lnTo>
                    <a:pt x="12" y="168"/>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4" name="Freeform 71">
              <a:extLst>
                <a:ext uri="{FF2B5EF4-FFF2-40B4-BE49-F238E27FC236}">
                  <a16:creationId xmlns:a16="http://schemas.microsoft.com/office/drawing/2014/main" id="{DDB2AF6D-6E45-4906-81FE-BD35E6BD6036}"/>
                </a:ext>
              </a:extLst>
            </p:cNvPr>
            <p:cNvSpPr>
              <a:spLocks/>
            </p:cNvSpPr>
            <p:nvPr/>
          </p:nvSpPr>
          <p:spPr bwMode="auto">
            <a:xfrm>
              <a:off x="3957" y="3654"/>
              <a:ext cx="93" cy="16"/>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2" y="12"/>
                    <a:pt x="0" y="9"/>
                    <a:pt x="0" y="6"/>
                  </a:cubicBezTo>
                  <a:cubicBezTo>
                    <a:pt x="0" y="3"/>
                    <a:pt x="2" y="0"/>
                    <a:pt x="6" y="0"/>
                  </a:cubicBezTo>
                  <a:cubicBezTo>
                    <a:pt x="66" y="0"/>
                    <a:pt x="66" y="0"/>
                    <a:pt x="66" y="0"/>
                  </a:cubicBezTo>
                  <a:cubicBezTo>
                    <a:pt x="69" y="0"/>
                    <a:pt x="72" y="3"/>
                    <a:pt x="72" y="6"/>
                  </a:cubicBezTo>
                  <a:cubicBezTo>
                    <a:pt x="72" y="9"/>
                    <a:pt x="69" y="12"/>
                    <a:pt x="66" y="12"/>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5" name="Freeform 72">
              <a:extLst>
                <a:ext uri="{FF2B5EF4-FFF2-40B4-BE49-F238E27FC236}">
                  <a16:creationId xmlns:a16="http://schemas.microsoft.com/office/drawing/2014/main" id="{A66BA73F-89A2-4982-BAB5-1E54835484E0}"/>
                </a:ext>
              </a:extLst>
            </p:cNvPr>
            <p:cNvSpPr>
              <a:spLocks/>
            </p:cNvSpPr>
            <p:nvPr/>
          </p:nvSpPr>
          <p:spPr bwMode="auto">
            <a:xfrm>
              <a:off x="3957" y="3685"/>
              <a:ext cx="93" cy="16"/>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2" y="12"/>
                    <a:pt x="0" y="9"/>
                    <a:pt x="0" y="6"/>
                  </a:cubicBezTo>
                  <a:cubicBezTo>
                    <a:pt x="0" y="3"/>
                    <a:pt x="2" y="0"/>
                    <a:pt x="6" y="0"/>
                  </a:cubicBezTo>
                  <a:cubicBezTo>
                    <a:pt x="66" y="0"/>
                    <a:pt x="66" y="0"/>
                    <a:pt x="66" y="0"/>
                  </a:cubicBezTo>
                  <a:cubicBezTo>
                    <a:pt x="69" y="0"/>
                    <a:pt x="72" y="3"/>
                    <a:pt x="72" y="6"/>
                  </a:cubicBezTo>
                  <a:cubicBezTo>
                    <a:pt x="72" y="9"/>
                    <a:pt x="69" y="12"/>
                    <a:pt x="66" y="12"/>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6" name="Freeform 73">
              <a:extLst>
                <a:ext uri="{FF2B5EF4-FFF2-40B4-BE49-F238E27FC236}">
                  <a16:creationId xmlns:a16="http://schemas.microsoft.com/office/drawing/2014/main" id="{B97F709F-C739-4BBA-92C6-745CB98B3241}"/>
                </a:ext>
              </a:extLst>
            </p:cNvPr>
            <p:cNvSpPr>
              <a:spLocks/>
            </p:cNvSpPr>
            <p:nvPr/>
          </p:nvSpPr>
          <p:spPr bwMode="auto">
            <a:xfrm>
              <a:off x="3957" y="3716"/>
              <a:ext cx="93" cy="16"/>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2" y="12"/>
                    <a:pt x="0" y="9"/>
                    <a:pt x="0" y="6"/>
                  </a:cubicBezTo>
                  <a:cubicBezTo>
                    <a:pt x="0" y="3"/>
                    <a:pt x="2" y="0"/>
                    <a:pt x="6" y="0"/>
                  </a:cubicBezTo>
                  <a:cubicBezTo>
                    <a:pt x="66" y="0"/>
                    <a:pt x="66" y="0"/>
                    <a:pt x="66" y="0"/>
                  </a:cubicBezTo>
                  <a:cubicBezTo>
                    <a:pt x="69" y="0"/>
                    <a:pt x="72" y="3"/>
                    <a:pt x="72" y="6"/>
                  </a:cubicBezTo>
                  <a:cubicBezTo>
                    <a:pt x="72" y="9"/>
                    <a:pt x="69" y="12"/>
                    <a:pt x="66" y="12"/>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7" name="Freeform 74">
              <a:extLst>
                <a:ext uri="{FF2B5EF4-FFF2-40B4-BE49-F238E27FC236}">
                  <a16:creationId xmlns:a16="http://schemas.microsoft.com/office/drawing/2014/main" id="{88F343EE-5B88-49E8-A348-97E6A4F68EB5}"/>
                </a:ext>
              </a:extLst>
            </p:cNvPr>
            <p:cNvSpPr>
              <a:spLocks/>
            </p:cNvSpPr>
            <p:nvPr/>
          </p:nvSpPr>
          <p:spPr bwMode="auto">
            <a:xfrm>
              <a:off x="3957" y="3747"/>
              <a:ext cx="93" cy="16"/>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2" y="12"/>
                    <a:pt x="0" y="9"/>
                    <a:pt x="0" y="6"/>
                  </a:cubicBezTo>
                  <a:cubicBezTo>
                    <a:pt x="0" y="3"/>
                    <a:pt x="2" y="0"/>
                    <a:pt x="6" y="0"/>
                  </a:cubicBezTo>
                  <a:cubicBezTo>
                    <a:pt x="66" y="0"/>
                    <a:pt x="66" y="0"/>
                    <a:pt x="66" y="0"/>
                  </a:cubicBezTo>
                  <a:cubicBezTo>
                    <a:pt x="69" y="0"/>
                    <a:pt x="72" y="3"/>
                    <a:pt x="72" y="6"/>
                  </a:cubicBezTo>
                  <a:cubicBezTo>
                    <a:pt x="72" y="9"/>
                    <a:pt x="69" y="12"/>
                    <a:pt x="66" y="12"/>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8" name="Freeform 75">
              <a:extLst>
                <a:ext uri="{FF2B5EF4-FFF2-40B4-BE49-F238E27FC236}">
                  <a16:creationId xmlns:a16="http://schemas.microsoft.com/office/drawing/2014/main" id="{C0CEA72F-8303-483E-B880-2715FFDA6DF8}"/>
                </a:ext>
              </a:extLst>
            </p:cNvPr>
            <p:cNvSpPr>
              <a:spLocks/>
            </p:cNvSpPr>
            <p:nvPr/>
          </p:nvSpPr>
          <p:spPr bwMode="auto">
            <a:xfrm>
              <a:off x="4150" y="3562"/>
              <a:ext cx="178" cy="77"/>
            </a:xfrm>
            <a:custGeom>
              <a:avLst/>
              <a:gdLst>
                <a:gd name="T0" fmla="*/ 60 w 138"/>
                <a:gd name="T1" fmla="*/ 60 h 60"/>
                <a:gd name="T2" fmla="*/ 0 w 138"/>
                <a:gd name="T3" fmla="*/ 60 h 60"/>
                <a:gd name="T4" fmla="*/ 0 w 138"/>
                <a:gd name="T5" fmla="*/ 48 h 60"/>
                <a:gd name="T6" fmla="*/ 58 w 138"/>
                <a:gd name="T7" fmla="*/ 48 h 60"/>
                <a:gd name="T8" fmla="*/ 112 w 138"/>
                <a:gd name="T9" fmla="*/ 12 h 60"/>
                <a:gd name="T10" fmla="*/ 54 w 138"/>
                <a:gd name="T11" fmla="*/ 12 h 60"/>
                <a:gd name="T12" fmla="*/ 54 w 138"/>
                <a:gd name="T13" fmla="*/ 0 h 60"/>
                <a:gd name="T14" fmla="*/ 132 w 138"/>
                <a:gd name="T15" fmla="*/ 0 h 60"/>
                <a:gd name="T16" fmla="*/ 137 w 138"/>
                <a:gd name="T17" fmla="*/ 4 h 60"/>
                <a:gd name="T18" fmla="*/ 135 w 138"/>
                <a:gd name="T19" fmla="*/ 11 h 60"/>
                <a:gd name="T20" fmla="*/ 63 w 138"/>
                <a:gd name="T21" fmla="*/ 59 h 60"/>
                <a:gd name="T22" fmla="*/ 60 w 138"/>
                <a:gd name="T2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0">
                  <a:moveTo>
                    <a:pt x="60" y="60"/>
                  </a:moveTo>
                  <a:cubicBezTo>
                    <a:pt x="0" y="60"/>
                    <a:pt x="0" y="60"/>
                    <a:pt x="0" y="60"/>
                  </a:cubicBezTo>
                  <a:cubicBezTo>
                    <a:pt x="0" y="48"/>
                    <a:pt x="0" y="48"/>
                    <a:pt x="0" y="48"/>
                  </a:cubicBezTo>
                  <a:cubicBezTo>
                    <a:pt x="58" y="48"/>
                    <a:pt x="58" y="48"/>
                    <a:pt x="58" y="48"/>
                  </a:cubicBezTo>
                  <a:cubicBezTo>
                    <a:pt x="112" y="12"/>
                    <a:pt x="112" y="12"/>
                    <a:pt x="112" y="12"/>
                  </a:cubicBezTo>
                  <a:cubicBezTo>
                    <a:pt x="54" y="12"/>
                    <a:pt x="54" y="12"/>
                    <a:pt x="54" y="12"/>
                  </a:cubicBezTo>
                  <a:cubicBezTo>
                    <a:pt x="54" y="0"/>
                    <a:pt x="54" y="0"/>
                    <a:pt x="54" y="0"/>
                  </a:cubicBezTo>
                  <a:cubicBezTo>
                    <a:pt x="132" y="0"/>
                    <a:pt x="132" y="0"/>
                    <a:pt x="132" y="0"/>
                  </a:cubicBezTo>
                  <a:cubicBezTo>
                    <a:pt x="134" y="0"/>
                    <a:pt x="137" y="2"/>
                    <a:pt x="137" y="4"/>
                  </a:cubicBezTo>
                  <a:cubicBezTo>
                    <a:pt x="138" y="7"/>
                    <a:pt x="137" y="10"/>
                    <a:pt x="135" y="11"/>
                  </a:cubicBezTo>
                  <a:cubicBezTo>
                    <a:pt x="63" y="59"/>
                    <a:pt x="63" y="59"/>
                    <a:pt x="63" y="59"/>
                  </a:cubicBezTo>
                  <a:cubicBezTo>
                    <a:pt x="62" y="60"/>
                    <a:pt x="61" y="60"/>
                    <a:pt x="60" y="6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9" name="Freeform 76">
              <a:extLst>
                <a:ext uri="{FF2B5EF4-FFF2-40B4-BE49-F238E27FC236}">
                  <a16:creationId xmlns:a16="http://schemas.microsoft.com/office/drawing/2014/main" id="{252D2B77-F54F-43DA-BC62-50D1D77CB971}"/>
                </a:ext>
              </a:extLst>
            </p:cNvPr>
            <p:cNvSpPr>
              <a:spLocks/>
            </p:cNvSpPr>
            <p:nvPr/>
          </p:nvSpPr>
          <p:spPr bwMode="auto">
            <a:xfrm>
              <a:off x="3955" y="3562"/>
              <a:ext cx="157" cy="77"/>
            </a:xfrm>
            <a:custGeom>
              <a:avLst/>
              <a:gdLst>
                <a:gd name="T0" fmla="*/ 67 w 121"/>
                <a:gd name="T1" fmla="*/ 60 h 60"/>
                <a:gd name="T2" fmla="*/ 7 w 121"/>
                <a:gd name="T3" fmla="*/ 60 h 60"/>
                <a:gd name="T4" fmla="*/ 1 w 121"/>
                <a:gd name="T5" fmla="*/ 56 h 60"/>
                <a:gd name="T6" fmla="*/ 3 w 121"/>
                <a:gd name="T7" fmla="*/ 49 h 60"/>
                <a:gd name="T8" fmla="*/ 75 w 121"/>
                <a:gd name="T9" fmla="*/ 1 h 60"/>
                <a:gd name="T10" fmla="*/ 79 w 121"/>
                <a:gd name="T11" fmla="*/ 0 h 60"/>
                <a:gd name="T12" fmla="*/ 121 w 121"/>
                <a:gd name="T13" fmla="*/ 0 h 60"/>
                <a:gd name="T14" fmla="*/ 121 w 121"/>
                <a:gd name="T15" fmla="*/ 12 h 60"/>
                <a:gd name="T16" fmla="*/ 80 w 121"/>
                <a:gd name="T17" fmla="*/ 12 h 60"/>
                <a:gd name="T18" fmla="*/ 26 w 121"/>
                <a:gd name="T19" fmla="*/ 48 h 60"/>
                <a:gd name="T20" fmla="*/ 67 w 121"/>
                <a:gd name="T21" fmla="*/ 48 h 60"/>
                <a:gd name="T22" fmla="*/ 67 w 121"/>
                <a:gd name="T2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60">
                  <a:moveTo>
                    <a:pt x="67" y="60"/>
                  </a:moveTo>
                  <a:cubicBezTo>
                    <a:pt x="7" y="60"/>
                    <a:pt x="7" y="60"/>
                    <a:pt x="7" y="60"/>
                  </a:cubicBezTo>
                  <a:cubicBezTo>
                    <a:pt x="4" y="60"/>
                    <a:pt x="2" y="58"/>
                    <a:pt x="1" y="56"/>
                  </a:cubicBezTo>
                  <a:cubicBezTo>
                    <a:pt x="0" y="53"/>
                    <a:pt x="1" y="51"/>
                    <a:pt x="3" y="49"/>
                  </a:cubicBezTo>
                  <a:cubicBezTo>
                    <a:pt x="75" y="1"/>
                    <a:pt x="75" y="1"/>
                    <a:pt x="75" y="1"/>
                  </a:cubicBezTo>
                  <a:cubicBezTo>
                    <a:pt x="76" y="0"/>
                    <a:pt x="77" y="0"/>
                    <a:pt x="79" y="0"/>
                  </a:cubicBezTo>
                  <a:cubicBezTo>
                    <a:pt x="121" y="0"/>
                    <a:pt x="121" y="0"/>
                    <a:pt x="121" y="0"/>
                  </a:cubicBezTo>
                  <a:cubicBezTo>
                    <a:pt x="121" y="12"/>
                    <a:pt x="121" y="12"/>
                    <a:pt x="121" y="12"/>
                  </a:cubicBezTo>
                  <a:cubicBezTo>
                    <a:pt x="80" y="12"/>
                    <a:pt x="80" y="12"/>
                    <a:pt x="80" y="12"/>
                  </a:cubicBezTo>
                  <a:cubicBezTo>
                    <a:pt x="26" y="48"/>
                    <a:pt x="26" y="48"/>
                    <a:pt x="26" y="48"/>
                  </a:cubicBezTo>
                  <a:cubicBezTo>
                    <a:pt x="67" y="48"/>
                    <a:pt x="67" y="48"/>
                    <a:pt x="67" y="48"/>
                  </a:cubicBezTo>
                  <a:lnTo>
                    <a:pt x="67" y="6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0" name="Freeform 77">
              <a:extLst>
                <a:ext uri="{FF2B5EF4-FFF2-40B4-BE49-F238E27FC236}">
                  <a16:creationId xmlns:a16="http://schemas.microsoft.com/office/drawing/2014/main" id="{0E70DEE0-2A91-4B05-B791-5F56076ADA8B}"/>
                </a:ext>
              </a:extLst>
            </p:cNvPr>
            <p:cNvSpPr>
              <a:spLocks/>
            </p:cNvSpPr>
            <p:nvPr/>
          </p:nvSpPr>
          <p:spPr bwMode="auto">
            <a:xfrm>
              <a:off x="4088" y="3724"/>
              <a:ext cx="16" cy="31"/>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1" name="Freeform 78">
              <a:extLst>
                <a:ext uri="{FF2B5EF4-FFF2-40B4-BE49-F238E27FC236}">
                  <a16:creationId xmlns:a16="http://schemas.microsoft.com/office/drawing/2014/main" id="{7D5398B3-11DD-40F1-A429-FE64AABBE0B1}"/>
                </a:ext>
              </a:extLst>
            </p:cNvPr>
            <p:cNvSpPr>
              <a:spLocks/>
            </p:cNvSpPr>
            <p:nvPr/>
          </p:nvSpPr>
          <p:spPr bwMode="auto">
            <a:xfrm>
              <a:off x="4088" y="3616"/>
              <a:ext cx="16" cy="31"/>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2" name="Freeform 79">
              <a:extLst>
                <a:ext uri="{FF2B5EF4-FFF2-40B4-BE49-F238E27FC236}">
                  <a16:creationId xmlns:a16="http://schemas.microsoft.com/office/drawing/2014/main" id="{11BCAD60-F912-4D33-8AE8-9D91569FB8D4}"/>
                </a:ext>
              </a:extLst>
            </p:cNvPr>
            <p:cNvSpPr>
              <a:spLocks/>
            </p:cNvSpPr>
            <p:nvPr/>
          </p:nvSpPr>
          <p:spPr bwMode="auto">
            <a:xfrm>
              <a:off x="4065" y="3631"/>
              <a:ext cx="62" cy="109"/>
            </a:xfrm>
            <a:custGeom>
              <a:avLst/>
              <a:gdLst>
                <a:gd name="T0" fmla="*/ 24 w 48"/>
                <a:gd name="T1" fmla="*/ 84 h 84"/>
                <a:gd name="T2" fmla="*/ 0 w 48"/>
                <a:gd name="T3" fmla="*/ 60 h 84"/>
                <a:gd name="T4" fmla="*/ 6 w 48"/>
                <a:gd name="T5" fmla="*/ 54 h 84"/>
                <a:gd name="T6" fmla="*/ 12 w 48"/>
                <a:gd name="T7" fmla="*/ 60 h 84"/>
                <a:gd name="T8" fmla="*/ 24 w 48"/>
                <a:gd name="T9" fmla="*/ 72 h 84"/>
                <a:gd name="T10" fmla="*/ 36 w 48"/>
                <a:gd name="T11" fmla="*/ 60 h 84"/>
                <a:gd name="T12" fmla="*/ 24 w 48"/>
                <a:gd name="T13" fmla="*/ 48 h 84"/>
                <a:gd name="T14" fmla="*/ 0 w 48"/>
                <a:gd name="T15" fmla="*/ 24 h 84"/>
                <a:gd name="T16" fmla="*/ 24 w 48"/>
                <a:gd name="T17" fmla="*/ 0 h 84"/>
                <a:gd name="T18" fmla="*/ 48 w 48"/>
                <a:gd name="T19" fmla="*/ 24 h 84"/>
                <a:gd name="T20" fmla="*/ 42 w 48"/>
                <a:gd name="T21" fmla="*/ 30 h 84"/>
                <a:gd name="T22" fmla="*/ 36 w 48"/>
                <a:gd name="T23" fmla="*/ 24 h 84"/>
                <a:gd name="T24" fmla="*/ 24 w 48"/>
                <a:gd name="T25" fmla="*/ 12 h 84"/>
                <a:gd name="T26" fmla="*/ 12 w 48"/>
                <a:gd name="T27" fmla="*/ 24 h 84"/>
                <a:gd name="T28" fmla="*/ 24 w 48"/>
                <a:gd name="T29" fmla="*/ 36 h 84"/>
                <a:gd name="T30" fmla="*/ 48 w 48"/>
                <a:gd name="T31" fmla="*/ 60 h 84"/>
                <a:gd name="T32" fmla="*/ 24 w 48"/>
                <a:gd name="T3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84">
                  <a:moveTo>
                    <a:pt x="24" y="84"/>
                  </a:moveTo>
                  <a:cubicBezTo>
                    <a:pt x="10" y="84"/>
                    <a:pt x="0" y="73"/>
                    <a:pt x="0" y="60"/>
                  </a:cubicBezTo>
                  <a:cubicBezTo>
                    <a:pt x="0" y="57"/>
                    <a:pt x="2" y="54"/>
                    <a:pt x="6" y="54"/>
                  </a:cubicBezTo>
                  <a:cubicBezTo>
                    <a:pt x="9" y="54"/>
                    <a:pt x="12" y="57"/>
                    <a:pt x="12" y="60"/>
                  </a:cubicBezTo>
                  <a:cubicBezTo>
                    <a:pt x="12" y="67"/>
                    <a:pt x="17" y="72"/>
                    <a:pt x="24" y="72"/>
                  </a:cubicBezTo>
                  <a:cubicBezTo>
                    <a:pt x="30" y="72"/>
                    <a:pt x="36" y="67"/>
                    <a:pt x="36" y="60"/>
                  </a:cubicBezTo>
                  <a:cubicBezTo>
                    <a:pt x="36" y="53"/>
                    <a:pt x="30" y="48"/>
                    <a:pt x="24" y="48"/>
                  </a:cubicBezTo>
                  <a:cubicBezTo>
                    <a:pt x="10" y="48"/>
                    <a:pt x="0" y="37"/>
                    <a:pt x="0" y="24"/>
                  </a:cubicBezTo>
                  <a:cubicBezTo>
                    <a:pt x="0" y="11"/>
                    <a:pt x="10" y="0"/>
                    <a:pt x="24" y="0"/>
                  </a:cubicBezTo>
                  <a:cubicBezTo>
                    <a:pt x="37" y="0"/>
                    <a:pt x="48" y="11"/>
                    <a:pt x="48" y="24"/>
                  </a:cubicBezTo>
                  <a:cubicBezTo>
                    <a:pt x="48" y="27"/>
                    <a:pt x="45" y="30"/>
                    <a:pt x="42" y="30"/>
                  </a:cubicBezTo>
                  <a:cubicBezTo>
                    <a:pt x="38" y="30"/>
                    <a:pt x="36" y="27"/>
                    <a:pt x="36" y="24"/>
                  </a:cubicBezTo>
                  <a:cubicBezTo>
                    <a:pt x="36" y="17"/>
                    <a:pt x="30" y="12"/>
                    <a:pt x="24" y="12"/>
                  </a:cubicBezTo>
                  <a:cubicBezTo>
                    <a:pt x="17" y="12"/>
                    <a:pt x="12" y="17"/>
                    <a:pt x="12" y="24"/>
                  </a:cubicBezTo>
                  <a:cubicBezTo>
                    <a:pt x="12" y="31"/>
                    <a:pt x="17" y="36"/>
                    <a:pt x="24" y="36"/>
                  </a:cubicBezTo>
                  <a:cubicBezTo>
                    <a:pt x="37" y="36"/>
                    <a:pt x="48" y="47"/>
                    <a:pt x="48" y="60"/>
                  </a:cubicBezTo>
                  <a:cubicBezTo>
                    <a:pt x="48" y="73"/>
                    <a:pt x="37" y="84"/>
                    <a:pt x="24" y="8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43" name="TextBox 142">
            <a:extLst>
              <a:ext uri="{FF2B5EF4-FFF2-40B4-BE49-F238E27FC236}">
                <a16:creationId xmlns:a16="http://schemas.microsoft.com/office/drawing/2014/main" id="{BDA84F93-562B-4FE0-BF13-1067101B9D3C}"/>
              </a:ext>
            </a:extLst>
          </p:cNvPr>
          <p:cNvSpPr txBox="1"/>
          <p:nvPr/>
        </p:nvSpPr>
        <p:spPr>
          <a:xfrm>
            <a:off x="10243980" y="5461904"/>
            <a:ext cx="1621953" cy="514850"/>
          </a:xfrm>
          <a:prstGeom prst="rect">
            <a:avLst/>
          </a:prstGeom>
          <a:noFill/>
        </p:spPr>
        <p:txBody>
          <a:bodyPr wrap="none" lIns="0" tIns="0" rIns="0" bIns="457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Graphik Black"/>
                <a:ea typeface="+mn-ea"/>
                <a:cs typeface="+mn-cs"/>
              </a:rPr>
              <a:t>Reduced production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Graphik Black"/>
                <a:ea typeface="+mn-ea"/>
                <a:cs typeface="+mn-cs"/>
              </a:rPr>
              <a:t>variance</a:t>
            </a:r>
          </a:p>
        </p:txBody>
      </p:sp>
      <p:grpSp>
        <p:nvGrpSpPr>
          <p:cNvPr id="144" name="Group 140">
            <a:extLst>
              <a:ext uri="{FF2B5EF4-FFF2-40B4-BE49-F238E27FC236}">
                <a16:creationId xmlns:a16="http://schemas.microsoft.com/office/drawing/2014/main" id="{A11DC6DC-DBE3-4856-8F8F-9E94C90745A3}"/>
              </a:ext>
            </a:extLst>
          </p:cNvPr>
          <p:cNvGrpSpPr>
            <a:grpSpLocks noChangeAspect="1"/>
          </p:cNvGrpSpPr>
          <p:nvPr/>
        </p:nvGrpSpPr>
        <p:grpSpPr bwMode="auto">
          <a:xfrm>
            <a:off x="9611916" y="5427655"/>
            <a:ext cx="416608" cy="390749"/>
            <a:chOff x="1369" y="3008"/>
            <a:chExt cx="435" cy="408"/>
          </a:xfrm>
          <a:solidFill>
            <a:srgbClr val="0071FC"/>
          </a:solidFill>
        </p:grpSpPr>
        <p:sp>
          <p:nvSpPr>
            <p:cNvPr id="145" name="Freeform 141">
              <a:extLst>
                <a:ext uri="{FF2B5EF4-FFF2-40B4-BE49-F238E27FC236}">
                  <a16:creationId xmlns:a16="http://schemas.microsoft.com/office/drawing/2014/main" id="{6856EEFB-673B-4825-8E8F-9316E65FB595}"/>
                </a:ext>
              </a:extLst>
            </p:cNvPr>
            <p:cNvSpPr>
              <a:spLocks noEditPoints="1"/>
            </p:cNvSpPr>
            <p:nvPr/>
          </p:nvSpPr>
          <p:spPr bwMode="auto">
            <a:xfrm>
              <a:off x="1369" y="3008"/>
              <a:ext cx="435" cy="408"/>
            </a:xfrm>
            <a:custGeom>
              <a:avLst/>
              <a:gdLst>
                <a:gd name="T0" fmla="*/ 291 w 294"/>
                <a:gd name="T1" fmla="*/ 103 h 276"/>
                <a:gd name="T2" fmla="*/ 285 w 294"/>
                <a:gd name="T3" fmla="*/ 103 h 276"/>
                <a:gd name="T4" fmla="*/ 221 w 294"/>
                <a:gd name="T5" fmla="*/ 141 h 276"/>
                <a:gd name="T6" fmla="*/ 221 w 294"/>
                <a:gd name="T7" fmla="*/ 109 h 276"/>
                <a:gd name="T8" fmla="*/ 218 w 294"/>
                <a:gd name="T9" fmla="*/ 103 h 276"/>
                <a:gd name="T10" fmla="*/ 212 w 294"/>
                <a:gd name="T11" fmla="*/ 104 h 276"/>
                <a:gd name="T12" fmla="*/ 148 w 294"/>
                <a:gd name="T13" fmla="*/ 145 h 276"/>
                <a:gd name="T14" fmla="*/ 148 w 294"/>
                <a:gd name="T15" fmla="*/ 109 h 276"/>
                <a:gd name="T16" fmla="*/ 145 w 294"/>
                <a:gd name="T17" fmla="*/ 103 h 276"/>
                <a:gd name="T18" fmla="*/ 139 w 294"/>
                <a:gd name="T19" fmla="*/ 104 h 276"/>
                <a:gd name="T20" fmla="*/ 75 w 294"/>
                <a:gd name="T21" fmla="*/ 144 h 276"/>
                <a:gd name="T22" fmla="*/ 70 w 294"/>
                <a:gd name="T23" fmla="*/ 6 h 276"/>
                <a:gd name="T24" fmla="*/ 65 w 294"/>
                <a:gd name="T25" fmla="*/ 0 h 276"/>
                <a:gd name="T26" fmla="*/ 15 w 294"/>
                <a:gd name="T27" fmla="*/ 0 h 276"/>
                <a:gd name="T28" fmla="*/ 9 w 294"/>
                <a:gd name="T29" fmla="*/ 6 h 276"/>
                <a:gd name="T30" fmla="*/ 0 w 294"/>
                <a:gd name="T31" fmla="*/ 270 h 276"/>
                <a:gd name="T32" fmla="*/ 1 w 294"/>
                <a:gd name="T33" fmla="*/ 275 h 276"/>
                <a:gd name="T34" fmla="*/ 6 w 294"/>
                <a:gd name="T35" fmla="*/ 276 h 276"/>
                <a:gd name="T36" fmla="*/ 74 w 294"/>
                <a:gd name="T37" fmla="*/ 276 h 276"/>
                <a:gd name="T38" fmla="*/ 74 w 294"/>
                <a:gd name="T39" fmla="*/ 276 h 276"/>
                <a:gd name="T40" fmla="*/ 74 w 294"/>
                <a:gd name="T41" fmla="*/ 276 h 276"/>
                <a:gd name="T42" fmla="*/ 288 w 294"/>
                <a:gd name="T43" fmla="*/ 276 h 276"/>
                <a:gd name="T44" fmla="*/ 294 w 294"/>
                <a:gd name="T45" fmla="*/ 271 h 276"/>
                <a:gd name="T46" fmla="*/ 294 w 294"/>
                <a:gd name="T47" fmla="*/ 109 h 276"/>
                <a:gd name="T48" fmla="*/ 291 w 294"/>
                <a:gd name="T49" fmla="*/ 103 h 276"/>
                <a:gd name="T50" fmla="*/ 59 w 294"/>
                <a:gd name="T51" fmla="*/ 12 h 276"/>
                <a:gd name="T52" fmla="*/ 61 w 294"/>
                <a:gd name="T53" fmla="*/ 70 h 276"/>
                <a:gd name="T54" fmla="*/ 18 w 294"/>
                <a:gd name="T55" fmla="*/ 70 h 276"/>
                <a:gd name="T56" fmla="*/ 20 w 294"/>
                <a:gd name="T57" fmla="*/ 12 h 276"/>
                <a:gd name="T58" fmla="*/ 59 w 294"/>
                <a:gd name="T59" fmla="*/ 12 h 276"/>
                <a:gd name="T60" fmla="*/ 12 w 294"/>
                <a:gd name="T61" fmla="*/ 265 h 276"/>
                <a:gd name="T62" fmla="*/ 18 w 294"/>
                <a:gd name="T63" fmla="*/ 82 h 276"/>
                <a:gd name="T64" fmla="*/ 61 w 294"/>
                <a:gd name="T65" fmla="*/ 82 h 276"/>
                <a:gd name="T66" fmla="*/ 68 w 294"/>
                <a:gd name="T67" fmla="*/ 265 h 276"/>
                <a:gd name="T68" fmla="*/ 12 w 294"/>
                <a:gd name="T69" fmla="*/ 265 h 276"/>
                <a:gd name="T70" fmla="*/ 76 w 294"/>
                <a:gd name="T71" fmla="*/ 158 h 276"/>
                <a:gd name="T72" fmla="*/ 136 w 294"/>
                <a:gd name="T73" fmla="*/ 119 h 276"/>
                <a:gd name="T74" fmla="*/ 136 w 294"/>
                <a:gd name="T75" fmla="*/ 155 h 276"/>
                <a:gd name="T76" fmla="*/ 136 w 294"/>
                <a:gd name="T77" fmla="*/ 265 h 276"/>
                <a:gd name="T78" fmla="*/ 79 w 294"/>
                <a:gd name="T79" fmla="*/ 265 h 276"/>
                <a:gd name="T80" fmla="*/ 76 w 294"/>
                <a:gd name="T81" fmla="*/ 158 h 276"/>
                <a:gd name="T82" fmla="*/ 209 w 294"/>
                <a:gd name="T83" fmla="*/ 265 h 276"/>
                <a:gd name="T84" fmla="*/ 148 w 294"/>
                <a:gd name="T85" fmla="*/ 265 h 276"/>
                <a:gd name="T86" fmla="*/ 148 w 294"/>
                <a:gd name="T87" fmla="*/ 159 h 276"/>
                <a:gd name="T88" fmla="*/ 209 w 294"/>
                <a:gd name="T89" fmla="*/ 119 h 276"/>
                <a:gd name="T90" fmla="*/ 209 w 294"/>
                <a:gd name="T91" fmla="*/ 151 h 276"/>
                <a:gd name="T92" fmla="*/ 209 w 294"/>
                <a:gd name="T93" fmla="*/ 155 h 276"/>
                <a:gd name="T94" fmla="*/ 209 w 294"/>
                <a:gd name="T95" fmla="*/ 265 h 276"/>
                <a:gd name="T96" fmla="*/ 282 w 294"/>
                <a:gd name="T97" fmla="*/ 265 h 276"/>
                <a:gd name="T98" fmla="*/ 221 w 294"/>
                <a:gd name="T99" fmla="*/ 265 h 276"/>
                <a:gd name="T100" fmla="*/ 221 w 294"/>
                <a:gd name="T101" fmla="*/ 155 h 276"/>
                <a:gd name="T102" fmla="*/ 221 w 294"/>
                <a:gd name="T103" fmla="*/ 154 h 276"/>
                <a:gd name="T104" fmla="*/ 282 w 294"/>
                <a:gd name="T105" fmla="*/ 119 h 276"/>
                <a:gd name="T106" fmla="*/ 282 w 294"/>
                <a:gd name="T107" fmla="*/ 26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4" h="276">
                  <a:moveTo>
                    <a:pt x="291" y="103"/>
                  </a:moveTo>
                  <a:cubicBezTo>
                    <a:pt x="289" y="102"/>
                    <a:pt x="287" y="102"/>
                    <a:pt x="285" y="103"/>
                  </a:cubicBezTo>
                  <a:cubicBezTo>
                    <a:pt x="221" y="141"/>
                    <a:pt x="221" y="141"/>
                    <a:pt x="221" y="141"/>
                  </a:cubicBezTo>
                  <a:cubicBezTo>
                    <a:pt x="221" y="109"/>
                    <a:pt x="221" y="109"/>
                    <a:pt x="221" y="109"/>
                  </a:cubicBezTo>
                  <a:cubicBezTo>
                    <a:pt x="221" y="106"/>
                    <a:pt x="220" y="104"/>
                    <a:pt x="218" y="103"/>
                  </a:cubicBezTo>
                  <a:cubicBezTo>
                    <a:pt x="216" y="102"/>
                    <a:pt x="214" y="102"/>
                    <a:pt x="212" y="104"/>
                  </a:cubicBezTo>
                  <a:cubicBezTo>
                    <a:pt x="148" y="145"/>
                    <a:pt x="148" y="145"/>
                    <a:pt x="148" y="145"/>
                  </a:cubicBezTo>
                  <a:cubicBezTo>
                    <a:pt x="148" y="109"/>
                    <a:pt x="148" y="109"/>
                    <a:pt x="148" y="109"/>
                  </a:cubicBezTo>
                  <a:cubicBezTo>
                    <a:pt x="148" y="106"/>
                    <a:pt x="146" y="104"/>
                    <a:pt x="145" y="103"/>
                  </a:cubicBezTo>
                  <a:cubicBezTo>
                    <a:pt x="143" y="102"/>
                    <a:pt x="140" y="102"/>
                    <a:pt x="139" y="104"/>
                  </a:cubicBezTo>
                  <a:cubicBezTo>
                    <a:pt x="75" y="144"/>
                    <a:pt x="75" y="144"/>
                    <a:pt x="75" y="144"/>
                  </a:cubicBezTo>
                  <a:cubicBezTo>
                    <a:pt x="70" y="6"/>
                    <a:pt x="70" y="6"/>
                    <a:pt x="70" y="6"/>
                  </a:cubicBezTo>
                  <a:cubicBezTo>
                    <a:pt x="70" y="3"/>
                    <a:pt x="68" y="0"/>
                    <a:pt x="65" y="0"/>
                  </a:cubicBezTo>
                  <a:cubicBezTo>
                    <a:pt x="15" y="0"/>
                    <a:pt x="15" y="0"/>
                    <a:pt x="15" y="0"/>
                  </a:cubicBezTo>
                  <a:cubicBezTo>
                    <a:pt x="11" y="0"/>
                    <a:pt x="9" y="3"/>
                    <a:pt x="9" y="6"/>
                  </a:cubicBezTo>
                  <a:cubicBezTo>
                    <a:pt x="0" y="270"/>
                    <a:pt x="0" y="270"/>
                    <a:pt x="0" y="270"/>
                  </a:cubicBezTo>
                  <a:cubicBezTo>
                    <a:pt x="0" y="272"/>
                    <a:pt x="0" y="274"/>
                    <a:pt x="1" y="275"/>
                  </a:cubicBezTo>
                  <a:cubicBezTo>
                    <a:pt x="2" y="276"/>
                    <a:pt x="4" y="276"/>
                    <a:pt x="6" y="276"/>
                  </a:cubicBezTo>
                  <a:cubicBezTo>
                    <a:pt x="74" y="276"/>
                    <a:pt x="74" y="276"/>
                    <a:pt x="74" y="276"/>
                  </a:cubicBezTo>
                  <a:cubicBezTo>
                    <a:pt x="74" y="276"/>
                    <a:pt x="74" y="276"/>
                    <a:pt x="74" y="276"/>
                  </a:cubicBezTo>
                  <a:cubicBezTo>
                    <a:pt x="74" y="276"/>
                    <a:pt x="74" y="276"/>
                    <a:pt x="74" y="276"/>
                  </a:cubicBezTo>
                  <a:cubicBezTo>
                    <a:pt x="288" y="276"/>
                    <a:pt x="288" y="276"/>
                    <a:pt x="288" y="276"/>
                  </a:cubicBezTo>
                  <a:cubicBezTo>
                    <a:pt x="291" y="276"/>
                    <a:pt x="294" y="274"/>
                    <a:pt x="294" y="271"/>
                  </a:cubicBezTo>
                  <a:cubicBezTo>
                    <a:pt x="294" y="109"/>
                    <a:pt x="294" y="109"/>
                    <a:pt x="294" y="109"/>
                  </a:cubicBezTo>
                  <a:cubicBezTo>
                    <a:pt x="294" y="106"/>
                    <a:pt x="292" y="104"/>
                    <a:pt x="291" y="103"/>
                  </a:cubicBezTo>
                  <a:close/>
                  <a:moveTo>
                    <a:pt x="59" y="12"/>
                  </a:moveTo>
                  <a:cubicBezTo>
                    <a:pt x="61" y="70"/>
                    <a:pt x="61" y="70"/>
                    <a:pt x="61" y="70"/>
                  </a:cubicBezTo>
                  <a:cubicBezTo>
                    <a:pt x="18" y="70"/>
                    <a:pt x="18" y="70"/>
                    <a:pt x="18" y="70"/>
                  </a:cubicBezTo>
                  <a:cubicBezTo>
                    <a:pt x="20" y="12"/>
                    <a:pt x="20" y="12"/>
                    <a:pt x="20" y="12"/>
                  </a:cubicBezTo>
                  <a:lnTo>
                    <a:pt x="59" y="12"/>
                  </a:lnTo>
                  <a:close/>
                  <a:moveTo>
                    <a:pt x="12" y="265"/>
                  </a:moveTo>
                  <a:cubicBezTo>
                    <a:pt x="18" y="82"/>
                    <a:pt x="18" y="82"/>
                    <a:pt x="18" y="82"/>
                  </a:cubicBezTo>
                  <a:cubicBezTo>
                    <a:pt x="61" y="82"/>
                    <a:pt x="61" y="82"/>
                    <a:pt x="61" y="82"/>
                  </a:cubicBezTo>
                  <a:cubicBezTo>
                    <a:pt x="68" y="265"/>
                    <a:pt x="68" y="265"/>
                    <a:pt x="68" y="265"/>
                  </a:cubicBezTo>
                  <a:lnTo>
                    <a:pt x="12" y="265"/>
                  </a:lnTo>
                  <a:close/>
                  <a:moveTo>
                    <a:pt x="76" y="158"/>
                  </a:moveTo>
                  <a:cubicBezTo>
                    <a:pt x="136" y="119"/>
                    <a:pt x="136" y="119"/>
                    <a:pt x="136" y="119"/>
                  </a:cubicBezTo>
                  <a:cubicBezTo>
                    <a:pt x="136" y="155"/>
                    <a:pt x="136" y="155"/>
                    <a:pt x="136" y="155"/>
                  </a:cubicBezTo>
                  <a:cubicBezTo>
                    <a:pt x="136" y="265"/>
                    <a:pt x="136" y="265"/>
                    <a:pt x="136" y="265"/>
                  </a:cubicBezTo>
                  <a:cubicBezTo>
                    <a:pt x="79" y="265"/>
                    <a:pt x="79" y="265"/>
                    <a:pt x="79" y="265"/>
                  </a:cubicBezTo>
                  <a:lnTo>
                    <a:pt x="76" y="158"/>
                  </a:lnTo>
                  <a:close/>
                  <a:moveTo>
                    <a:pt x="209" y="265"/>
                  </a:moveTo>
                  <a:cubicBezTo>
                    <a:pt x="148" y="265"/>
                    <a:pt x="148" y="265"/>
                    <a:pt x="148" y="265"/>
                  </a:cubicBezTo>
                  <a:cubicBezTo>
                    <a:pt x="148" y="159"/>
                    <a:pt x="148" y="159"/>
                    <a:pt x="148" y="159"/>
                  </a:cubicBezTo>
                  <a:cubicBezTo>
                    <a:pt x="209" y="119"/>
                    <a:pt x="209" y="119"/>
                    <a:pt x="209" y="119"/>
                  </a:cubicBezTo>
                  <a:cubicBezTo>
                    <a:pt x="209" y="151"/>
                    <a:pt x="209" y="151"/>
                    <a:pt x="209" y="151"/>
                  </a:cubicBezTo>
                  <a:cubicBezTo>
                    <a:pt x="209" y="155"/>
                    <a:pt x="209" y="155"/>
                    <a:pt x="209" y="155"/>
                  </a:cubicBezTo>
                  <a:lnTo>
                    <a:pt x="209" y="265"/>
                  </a:lnTo>
                  <a:close/>
                  <a:moveTo>
                    <a:pt x="282" y="265"/>
                  </a:moveTo>
                  <a:cubicBezTo>
                    <a:pt x="221" y="265"/>
                    <a:pt x="221" y="265"/>
                    <a:pt x="221" y="265"/>
                  </a:cubicBezTo>
                  <a:cubicBezTo>
                    <a:pt x="221" y="155"/>
                    <a:pt x="221" y="155"/>
                    <a:pt x="221" y="155"/>
                  </a:cubicBezTo>
                  <a:cubicBezTo>
                    <a:pt x="221" y="154"/>
                    <a:pt x="221" y="154"/>
                    <a:pt x="221" y="154"/>
                  </a:cubicBezTo>
                  <a:cubicBezTo>
                    <a:pt x="282" y="119"/>
                    <a:pt x="282" y="119"/>
                    <a:pt x="282" y="119"/>
                  </a:cubicBezTo>
                  <a:lnTo>
                    <a:pt x="282" y="265"/>
                  </a:lnTo>
                  <a:close/>
                </a:path>
              </a:pathLst>
            </a:cu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w="0"/>
                <a:solidFill>
                  <a:srgbClr val="7500C0"/>
                </a:solidFill>
                <a:effectLst>
                  <a:outerShdw blurRad="38100" dist="25400" dir="5400000" algn="ctr" rotWithShape="0">
                    <a:srgbClr val="6E747A">
                      <a:alpha val="43000"/>
                    </a:srgbClr>
                  </a:outerShdw>
                </a:effectLst>
                <a:uLnTx/>
                <a:uFillTx/>
                <a:latin typeface="Graphik"/>
                <a:ea typeface="+mn-ea"/>
                <a:cs typeface="+mn-cs"/>
              </a:endParaRPr>
            </a:p>
          </p:txBody>
        </p:sp>
        <p:sp>
          <p:nvSpPr>
            <p:cNvPr id="146" name="Freeform 142">
              <a:extLst>
                <a:ext uri="{FF2B5EF4-FFF2-40B4-BE49-F238E27FC236}">
                  <a16:creationId xmlns:a16="http://schemas.microsoft.com/office/drawing/2014/main" id="{43F9E4CE-FB9E-445C-B6FA-EBB258760FCC}"/>
                </a:ext>
              </a:extLst>
            </p:cNvPr>
            <p:cNvSpPr>
              <a:spLocks/>
            </p:cNvSpPr>
            <p:nvPr/>
          </p:nvSpPr>
          <p:spPr bwMode="auto">
            <a:xfrm>
              <a:off x="1508" y="3261"/>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w="0"/>
                <a:solidFill>
                  <a:srgbClr val="7500C0"/>
                </a:solidFill>
                <a:effectLst>
                  <a:outerShdw blurRad="38100" dist="25400" dir="5400000" algn="ctr" rotWithShape="0">
                    <a:srgbClr val="6E747A">
                      <a:alpha val="43000"/>
                    </a:srgbClr>
                  </a:outerShdw>
                </a:effectLst>
                <a:uLnTx/>
                <a:uFillTx/>
                <a:latin typeface="Graphik"/>
                <a:ea typeface="+mn-ea"/>
                <a:cs typeface="+mn-cs"/>
              </a:endParaRPr>
            </a:p>
          </p:txBody>
        </p:sp>
        <p:sp>
          <p:nvSpPr>
            <p:cNvPr id="147" name="Freeform 143">
              <a:extLst>
                <a:ext uri="{FF2B5EF4-FFF2-40B4-BE49-F238E27FC236}">
                  <a16:creationId xmlns:a16="http://schemas.microsoft.com/office/drawing/2014/main" id="{A98ECBE1-66A2-45C5-9640-94DF58EA3EEB}"/>
                </a:ext>
              </a:extLst>
            </p:cNvPr>
            <p:cNvSpPr>
              <a:spLocks/>
            </p:cNvSpPr>
            <p:nvPr/>
          </p:nvSpPr>
          <p:spPr bwMode="auto">
            <a:xfrm>
              <a:off x="1616" y="3261"/>
              <a:ext cx="34" cy="18"/>
            </a:xfrm>
            <a:custGeom>
              <a:avLst/>
              <a:gdLst>
                <a:gd name="T0" fmla="*/ 17 w 23"/>
                <a:gd name="T1" fmla="*/ 0 h 12"/>
                <a:gd name="T2" fmla="*/ 5 w 23"/>
                <a:gd name="T3" fmla="*/ 0 h 12"/>
                <a:gd name="T4" fmla="*/ 0 w 23"/>
                <a:gd name="T5" fmla="*/ 6 h 12"/>
                <a:gd name="T6" fmla="*/ 5 w 23"/>
                <a:gd name="T7" fmla="*/ 12 h 12"/>
                <a:gd name="T8" fmla="*/ 17 w 23"/>
                <a:gd name="T9" fmla="*/ 12 h 12"/>
                <a:gd name="T10" fmla="*/ 23 w 23"/>
                <a:gd name="T11" fmla="*/ 6 h 12"/>
                <a:gd name="T12" fmla="*/ 17 w 2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17" y="0"/>
                  </a:moveTo>
                  <a:cubicBezTo>
                    <a:pt x="5" y="0"/>
                    <a:pt x="5" y="0"/>
                    <a:pt x="5" y="0"/>
                  </a:cubicBezTo>
                  <a:cubicBezTo>
                    <a:pt x="2" y="0"/>
                    <a:pt x="0" y="3"/>
                    <a:pt x="0" y="6"/>
                  </a:cubicBezTo>
                  <a:cubicBezTo>
                    <a:pt x="0" y="9"/>
                    <a:pt x="2" y="12"/>
                    <a:pt x="5" y="12"/>
                  </a:cubicBezTo>
                  <a:cubicBezTo>
                    <a:pt x="17" y="12"/>
                    <a:pt x="17" y="12"/>
                    <a:pt x="17" y="12"/>
                  </a:cubicBezTo>
                  <a:cubicBezTo>
                    <a:pt x="21" y="12"/>
                    <a:pt x="23" y="9"/>
                    <a:pt x="23" y="6"/>
                  </a:cubicBezTo>
                  <a:cubicBezTo>
                    <a:pt x="23" y="3"/>
                    <a:pt x="21" y="0"/>
                    <a:pt x="17" y="0"/>
                  </a:cubicBezTo>
                  <a:close/>
                </a:path>
              </a:pathLst>
            </a:cu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w="0"/>
                <a:solidFill>
                  <a:srgbClr val="7500C0"/>
                </a:solidFill>
                <a:effectLst>
                  <a:outerShdw blurRad="38100" dist="25400" dir="5400000" algn="ctr" rotWithShape="0">
                    <a:srgbClr val="6E747A">
                      <a:alpha val="43000"/>
                    </a:srgbClr>
                  </a:outerShdw>
                </a:effectLst>
                <a:uLnTx/>
                <a:uFillTx/>
                <a:latin typeface="Graphik"/>
                <a:ea typeface="+mn-ea"/>
                <a:cs typeface="+mn-cs"/>
              </a:endParaRPr>
            </a:p>
          </p:txBody>
        </p:sp>
        <p:sp>
          <p:nvSpPr>
            <p:cNvPr id="148" name="Freeform 144">
              <a:extLst>
                <a:ext uri="{FF2B5EF4-FFF2-40B4-BE49-F238E27FC236}">
                  <a16:creationId xmlns:a16="http://schemas.microsoft.com/office/drawing/2014/main" id="{506AEDD0-EEBA-47DA-956B-961217B4FFD4}"/>
                </a:ext>
              </a:extLst>
            </p:cNvPr>
            <p:cNvSpPr>
              <a:spLocks/>
            </p:cNvSpPr>
            <p:nvPr/>
          </p:nvSpPr>
          <p:spPr bwMode="auto">
            <a:xfrm>
              <a:off x="1723" y="3261"/>
              <a:ext cx="35" cy="18"/>
            </a:xfrm>
            <a:custGeom>
              <a:avLst/>
              <a:gdLst>
                <a:gd name="T0" fmla="*/ 6 w 24"/>
                <a:gd name="T1" fmla="*/ 12 h 12"/>
                <a:gd name="T2" fmla="*/ 18 w 24"/>
                <a:gd name="T3" fmla="*/ 12 h 12"/>
                <a:gd name="T4" fmla="*/ 24 w 24"/>
                <a:gd name="T5" fmla="*/ 6 h 12"/>
                <a:gd name="T6" fmla="*/ 18 w 24"/>
                <a:gd name="T7" fmla="*/ 0 h 12"/>
                <a:gd name="T8" fmla="*/ 6 w 24"/>
                <a:gd name="T9" fmla="*/ 0 h 12"/>
                <a:gd name="T10" fmla="*/ 0 w 24"/>
                <a:gd name="T11" fmla="*/ 6 h 12"/>
                <a:gd name="T12" fmla="*/ 6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6" y="12"/>
                  </a:moveTo>
                  <a:cubicBezTo>
                    <a:pt x="18" y="12"/>
                    <a:pt x="18" y="12"/>
                    <a:pt x="18" y="12"/>
                  </a:cubicBezTo>
                  <a:cubicBezTo>
                    <a:pt x="21" y="12"/>
                    <a:pt x="24" y="9"/>
                    <a:pt x="24" y="6"/>
                  </a:cubicBezTo>
                  <a:cubicBezTo>
                    <a:pt x="24" y="3"/>
                    <a:pt x="21" y="0"/>
                    <a:pt x="18" y="0"/>
                  </a:cubicBezTo>
                  <a:cubicBezTo>
                    <a:pt x="6" y="0"/>
                    <a:pt x="6" y="0"/>
                    <a:pt x="6" y="0"/>
                  </a:cubicBezTo>
                  <a:cubicBezTo>
                    <a:pt x="2" y="0"/>
                    <a:pt x="0" y="3"/>
                    <a:pt x="0" y="6"/>
                  </a:cubicBezTo>
                  <a:cubicBezTo>
                    <a:pt x="0" y="9"/>
                    <a:pt x="2" y="12"/>
                    <a:pt x="6" y="12"/>
                  </a:cubicBezTo>
                  <a:close/>
                </a:path>
              </a:pathLst>
            </a:cu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w="0"/>
                <a:solidFill>
                  <a:srgbClr val="7500C0"/>
                </a:solidFill>
                <a:effectLst>
                  <a:outerShdw blurRad="38100" dist="25400" dir="5400000" algn="ctr" rotWithShape="0">
                    <a:srgbClr val="6E747A">
                      <a:alpha val="43000"/>
                    </a:srgbClr>
                  </a:outerShdw>
                </a:effectLst>
                <a:uLnTx/>
                <a:uFillTx/>
                <a:latin typeface="Graphik"/>
                <a:ea typeface="+mn-ea"/>
                <a:cs typeface="+mn-cs"/>
              </a:endParaRPr>
            </a:p>
          </p:txBody>
        </p:sp>
      </p:grpSp>
    </p:spTree>
    <p:extLst>
      <p:ext uri="{BB962C8B-B14F-4D97-AF65-F5344CB8AC3E}">
        <p14:creationId xmlns:p14="http://schemas.microsoft.com/office/powerpoint/2010/main" val="454360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470-149A-499C-8697-96E4EE3C17DF}"/>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dirty="0">
                <a:solidFill>
                  <a:srgbClr val="000000"/>
                </a:solidFill>
                <a:latin typeface="Graphik" panose="020B0503030202060203" pitchFamily="34" charset="0"/>
              </a:rPr>
              <a:t>Credential – Live Condition Monitoring and Failure Prediction of Fixed And Mobile Assets for a Mining Major</a:t>
            </a:r>
          </a:p>
        </p:txBody>
      </p:sp>
      <p:sp>
        <p:nvSpPr>
          <p:cNvPr id="4" name="Rectangle: Top Corners Rounded 3">
            <a:extLst>
              <a:ext uri="{FF2B5EF4-FFF2-40B4-BE49-F238E27FC236}">
                <a16:creationId xmlns:a16="http://schemas.microsoft.com/office/drawing/2014/main" id="{D1238EF6-6FC5-41AB-9A74-0A602FAA1872}"/>
              </a:ext>
            </a:extLst>
          </p:cNvPr>
          <p:cNvSpPr/>
          <p:nvPr/>
        </p:nvSpPr>
        <p:spPr>
          <a:xfrm rot="16200000">
            <a:off x="8993269" y="1078124"/>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Outcomes &amp; Value</a:t>
            </a:r>
          </a:p>
        </p:txBody>
      </p:sp>
      <p:sp>
        <p:nvSpPr>
          <p:cNvPr id="5" name="Rectangle 4">
            <a:extLst>
              <a:ext uri="{FF2B5EF4-FFF2-40B4-BE49-F238E27FC236}">
                <a16:creationId xmlns:a16="http://schemas.microsoft.com/office/drawing/2014/main" id="{564204D9-CA77-4E6F-BF7D-0030F0A10C76}"/>
              </a:ext>
            </a:extLst>
          </p:cNvPr>
          <p:cNvSpPr/>
          <p:nvPr/>
        </p:nvSpPr>
        <p:spPr>
          <a:xfrm>
            <a:off x="286148"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6" name="Rectangle: Top Corners Rounded 5">
            <a:extLst>
              <a:ext uri="{FF2B5EF4-FFF2-40B4-BE49-F238E27FC236}">
                <a16:creationId xmlns:a16="http://schemas.microsoft.com/office/drawing/2014/main" id="{F678C697-0E4E-4F02-A128-06B2692AF855}"/>
              </a:ext>
            </a:extLst>
          </p:cNvPr>
          <p:cNvSpPr/>
          <p:nvPr/>
        </p:nvSpPr>
        <p:spPr>
          <a:xfrm rot="5400000">
            <a:off x="2781982" y="-167331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Client Profile </a:t>
            </a:r>
          </a:p>
        </p:txBody>
      </p:sp>
      <p:sp>
        <p:nvSpPr>
          <p:cNvPr id="7" name="Rectangle: Top Corners Rounded 6">
            <a:extLst>
              <a:ext uri="{FF2B5EF4-FFF2-40B4-BE49-F238E27FC236}">
                <a16:creationId xmlns:a16="http://schemas.microsoft.com/office/drawing/2014/main" id="{D3D1E021-8A5A-4200-AD89-693FCC235FA5}"/>
              </a:ext>
            </a:extLst>
          </p:cNvPr>
          <p:cNvSpPr/>
          <p:nvPr/>
        </p:nvSpPr>
        <p:spPr>
          <a:xfrm rot="16200000">
            <a:off x="8993269" y="-152563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Business Challenges</a:t>
            </a:r>
          </a:p>
        </p:txBody>
      </p:sp>
      <p:sp>
        <p:nvSpPr>
          <p:cNvPr id="8" name="Rectangle: Top Corners Rounded 7">
            <a:extLst>
              <a:ext uri="{FF2B5EF4-FFF2-40B4-BE49-F238E27FC236}">
                <a16:creationId xmlns:a16="http://schemas.microsoft.com/office/drawing/2014/main" id="{323AE648-09C4-4C57-BD53-FD1AA40406E4}"/>
              </a:ext>
            </a:extLst>
          </p:cNvPr>
          <p:cNvSpPr/>
          <p:nvPr/>
        </p:nvSpPr>
        <p:spPr>
          <a:xfrm rot="5400000">
            <a:off x="2827246" y="1061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Solution</a:t>
            </a:r>
          </a:p>
        </p:txBody>
      </p:sp>
      <p:grpSp>
        <p:nvGrpSpPr>
          <p:cNvPr id="9" name="Group 139">
            <a:extLst>
              <a:ext uri="{FF2B5EF4-FFF2-40B4-BE49-F238E27FC236}">
                <a16:creationId xmlns:a16="http://schemas.microsoft.com/office/drawing/2014/main" id="{744361C3-EAF9-4C7D-AC01-E5E39868788A}"/>
              </a:ext>
            </a:extLst>
          </p:cNvPr>
          <p:cNvGrpSpPr>
            <a:grpSpLocks noChangeAspect="1"/>
          </p:cNvGrpSpPr>
          <p:nvPr/>
        </p:nvGrpSpPr>
        <p:grpSpPr bwMode="auto">
          <a:xfrm>
            <a:off x="5511873" y="1170773"/>
            <a:ext cx="288786" cy="287436"/>
            <a:chOff x="3615" y="3225"/>
            <a:chExt cx="428" cy="426"/>
          </a:xfrm>
          <a:solidFill>
            <a:schemeClr val="tx1"/>
          </a:solidFill>
        </p:grpSpPr>
        <p:sp>
          <p:nvSpPr>
            <p:cNvPr id="10" name="Freeform 140">
              <a:extLst>
                <a:ext uri="{FF2B5EF4-FFF2-40B4-BE49-F238E27FC236}">
                  <a16:creationId xmlns:a16="http://schemas.microsoft.com/office/drawing/2014/main" id="{316BB982-CF1A-4BD3-992C-77985D10117E}"/>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141">
              <a:extLst>
                <a:ext uri="{FF2B5EF4-FFF2-40B4-BE49-F238E27FC236}">
                  <a16:creationId xmlns:a16="http://schemas.microsoft.com/office/drawing/2014/main" id="{D7FBBD86-94FA-4C96-AC99-06B31222F450}"/>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142">
              <a:extLst>
                <a:ext uri="{FF2B5EF4-FFF2-40B4-BE49-F238E27FC236}">
                  <a16:creationId xmlns:a16="http://schemas.microsoft.com/office/drawing/2014/main" id="{D7C1EC7E-A395-49B0-8A1F-07F9E8FAC1D7}"/>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 name="Freeform 143">
              <a:extLst>
                <a:ext uri="{FF2B5EF4-FFF2-40B4-BE49-F238E27FC236}">
                  <a16:creationId xmlns:a16="http://schemas.microsoft.com/office/drawing/2014/main" id="{A4E8B5AF-AF60-46B2-9A59-FF031E0AC44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 name="Freeform 144">
              <a:extLst>
                <a:ext uri="{FF2B5EF4-FFF2-40B4-BE49-F238E27FC236}">
                  <a16:creationId xmlns:a16="http://schemas.microsoft.com/office/drawing/2014/main" id="{F28A238C-08E7-42CB-A19F-9F118BD52FD0}"/>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145">
              <a:extLst>
                <a:ext uri="{FF2B5EF4-FFF2-40B4-BE49-F238E27FC236}">
                  <a16:creationId xmlns:a16="http://schemas.microsoft.com/office/drawing/2014/main" id="{029AFFA3-7805-409B-87CA-9A35C4A22FD7}"/>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reeform 146">
              <a:extLst>
                <a:ext uri="{FF2B5EF4-FFF2-40B4-BE49-F238E27FC236}">
                  <a16:creationId xmlns:a16="http://schemas.microsoft.com/office/drawing/2014/main" id="{226D2022-92F6-4528-A7EB-5D84462C1F12}"/>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17" name="Group 16">
            <a:extLst>
              <a:ext uri="{FF2B5EF4-FFF2-40B4-BE49-F238E27FC236}">
                <a16:creationId xmlns:a16="http://schemas.microsoft.com/office/drawing/2014/main" id="{CEE34002-340E-4A09-9137-793027E5CDEF}"/>
              </a:ext>
            </a:extLst>
          </p:cNvPr>
          <p:cNvGrpSpPr/>
          <p:nvPr/>
        </p:nvGrpSpPr>
        <p:grpSpPr>
          <a:xfrm>
            <a:off x="11643021" y="3758596"/>
            <a:ext cx="273992" cy="257683"/>
            <a:chOff x="8908582" y="3538049"/>
            <a:chExt cx="273992" cy="257683"/>
          </a:xfrm>
        </p:grpSpPr>
        <p:sp>
          <p:nvSpPr>
            <p:cNvPr id="18" name="Freeform 159">
              <a:extLst>
                <a:ext uri="{FF2B5EF4-FFF2-40B4-BE49-F238E27FC236}">
                  <a16:creationId xmlns:a16="http://schemas.microsoft.com/office/drawing/2014/main" id="{52E36AD5-2C7E-4A6C-8310-00C8E6AC8E87}"/>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60">
              <a:extLst>
                <a:ext uri="{FF2B5EF4-FFF2-40B4-BE49-F238E27FC236}">
                  <a16:creationId xmlns:a16="http://schemas.microsoft.com/office/drawing/2014/main" id="{C2BD4FCA-91BC-446F-B718-E6995B79C47F}"/>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61">
              <a:extLst>
                <a:ext uri="{FF2B5EF4-FFF2-40B4-BE49-F238E27FC236}">
                  <a16:creationId xmlns:a16="http://schemas.microsoft.com/office/drawing/2014/main" id="{E3FB9538-8F12-45E4-A438-82DF7C88420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62">
              <a:extLst>
                <a:ext uri="{FF2B5EF4-FFF2-40B4-BE49-F238E27FC236}">
                  <a16:creationId xmlns:a16="http://schemas.microsoft.com/office/drawing/2014/main" id="{8C62C35C-77A2-410E-867A-442B0608A81C}"/>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63">
              <a:extLst>
                <a:ext uri="{FF2B5EF4-FFF2-40B4-BE49-F238E27FC236}">
                  <a16:creationId xmlns:a16="http://schemas.microsoft.com/office/drawing/2014/main" id="{E68F7A06-DBD1-46F4-B012-70120ECEE8F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23" name="Group 128">
            <a:extLst>
              <a:ext uri="{FF2B5EF4-FFF2-40B4-BE49-F238E27FC236}">
                <a16:creationId xmlns:a16="http://schemas.microsoft.com/office/drawing/2014/main" id="{88C2F198-8380-4AB1-B36B-BEE5101A1824}"/>
              </a:ext>
            </a:extLst>
          </p:cNvPr>
          <p:cNvGrpSpPr>
            <a:grpSpLocks noChangeAspect="1"/>
          </p:cNvGrpSpPr>
          <p:nvPr/>
        </p:nvGrpSpPr>
        <p:grpSpPr bwMode="auto">
          <a:xfrm>
            <a:off x="5670662" y="2866856"/>
            <a:ext cx="243479" cy="278727"/>
            <a:chOff x="1398" y="2998"/>
            <a:chExt cx="373" cy="427"/>
          </a:xfrm>
          <a:solidFill>
            <a:schemeClr val="tx1"/>
          </a:solidFill>
        </p:grpSpPr>
        <p:sp>
          <p:nvSpPr>
            <p:cNvPr id="24" name="Freeform 129">
              <a:extLst>
                <a:ext uri="{FF2B5EF4-FFF2-40B4-BE49-F238E27FC236}">
                  <a16:creationId xmlns:a16="http://schemas.microsoft.com/office/drawing/2014/main" id="{E0494FE8-31C1-4AB8-9937-CAE021EFBE99}"/>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130">
              <a:extLst>
                <a:ext uri="{FF2B5EF4-FFF2-40B4-BE49-F238E27FC236}">
                  <a16:creationId xmlns:a16="http://schemas.microsoft.com/office/drawing/2014/main" id="{4EACF834-4694-4D61-8709-AB3E9CEDF96D}"/>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6" name="Freeform 131">
              <a:extLst>
                <a:ext uri="{FF2B5EF4-FFF2-40B4-BE49-F238E27FC236}">
                  <a16:creationId xmlns:a16="http://schemas.microsoft.com/office/drawing/2014/main" id="{2C79342F-67C2-4046-A93A-50DEE46374E9}"/>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132">
              <a:extLst>
                <a:ext uri="{FF2B5EF4-FFF2-40B4-BE49-F238E27FC236}">
                  <a16:creationId xmlns:a16="http://schemas.microsoft.com/office/drawing/2014/main" id="{FE9E5940-956E-481D-BBA7-F6F97E91C2B1}"/>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133">
              <a:extLst>
                <a:ext uri="{FF2B5EF4-FFF2-40B4-BE49-F238E27FC236}">
                  <a16:creationId xmlns:a16="http://schemas.microsoft.com/office/drawing/2014/main" id="{31F00396-BC15-4B25-B88B-B35B8E707886}"/>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9" name="Freeform 134">
              <a:extLst>
                <a:ext uri="{FF2B5EF4-FFF2-40B4-BE49-F238E27FC236}">
                  <a16:creationId xmlns:a16="http://schemas.microsoft.com/office/drawing/2014/main" id="{91B397B9-C5AF-4D3B-8B1E-4B92B653592D}"/>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0" name="Freeform 135">
              <a:extLst>
                <a:ext uri="{FF2B5EF4-FFF2-40B4-BE49-F238E27FC236}">
                  <a16:creationId xmlns:a16="http://schemas.microsoft.com/office/drawing/2014/main" id="{579D7A12-A583-4ECC-AE3D-1853AFF3C940}"/>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Freeform 136">
              <a:extLst>
                <a:ext uri="{FF2B5EF4-FFF2-40B4-BE49-F238E27FC236}">
                  <a16:creationId xmlns:a16="http://schemas.microsoft.com/office/drawing/2014/main" id="{EFCD414E-B07A-419E-88F2-8891FFD82B5E}"/>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2" name="Freeform 137">
              <a:extLst>
                <a:ext uri="{FF2B5EF4-FFF2-40B4-BE49-F238E27FC236}">
                  <a16:creationId xmlns:a16="http://schemas.microsoft.com/office/drawing/2014/main" id="{672C1034-3466-40BA-BA60-F84AECE83AFE}"/>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3" name="Freeform 138">
              <a:extLst>
                <a:ext uri="{FF2B5EF4-FFF2-40B4-BE49-F238E27FC236}">
                  <a16:creationId xmlns:a16="http://schemas.microsoft.com/office/drawing/2014/main" id="{51A69A5B-7AE1-44F3-BCE1-7855B2A1EB5D}"/>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39">
              <a:extLst>
                <a:ext uri="{FF2B5EF4-FFF2-40B4-BE49-F238E27FC236}">
                  <a16:creationId xmlns:a16="http://schemas.microsoft.com/office/drawing/2014/main" id="{D63FD5A8-932A-47D6-ACB4-4FB5798846B3}"/>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40">
              <a:extLst>
                <a:ext uri="{FF2B5EF4-FFF2-40B4-BE49-F238E27FC236}">
                  <a16:creationId xmlns:a16="http://schemas.microsoft.com/office/drawing/2014/main" id="{6EEC50CF-9D0C-40B9-8C3B-2B0BC038D0A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6" name="Group 26">
            <a:extLst>
              <a:ext uri="{FF2B5EF4-FFF2-40B4-BE49-F238E27FC236}">
                <a16:creationId xmlns:a16="http://schemas.microsoft.com/office/drawing/2014/main" id="{F73CB1C1-4138-4CF9-994A-DC0B4FE2C104}"/>
              </a:ext>
            </a:extLst>
          </p:cNvPr>
          <p:cNvGrpSpPr>
            <a:grpSpLocks noChangeAspect="1"/>
          </p:cNvGrpSpPr>
          <p:nvPr/>
        </p:nvGrpSpPr>
        <p:grpSpPr bwMode="auto">
          <a:xfrm>
            <a:off x="11629752" y="1163873"/>
            <a:ext cx="300530" cy="301237"/>
            <a:chOff x="4482" y="444"/>
            <a:chExt cx="425" cy="426"/>
          </a:xfrm>
          <a:solidFill>
            <a:schemeClr val="tx1"/>
          </a:solidFill>
        </p:grpSpPr>
        <p:sp>
          <p:nvSpPr>
            <p:cNvPr id="37" name="Freeform 27">
              <a:extLst>
                <a:ext uri="{FF2B5EF4-FFF2-40B4-BE49-F238E27FC236}">
                  <a16:creationId xmlns:a16="http://schemas.microsoft.com/office/drawing/2014/main" id="{EA32237A-E831-4CC4-816B-B7398D65F860}"/>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28">
              <a:extLst>
                <a:ext uri="{FF2B5EF4-FFF2-40B4-BE49-F238E27FC236}">
                  <a16:creationId xmlns:a16="http://schemas.microsoft.com/office/drawing/2014/main" id="{E01C8707-FA3B-40D0-BA83-825C5AF8BA18}"/>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29">
              <a:extLst>
                <a:ext uri="{FF2B5EF4-FFF2-40B4-BE49-F238E27FC236}">
                  <a16:creationId xmlns:a16="http://schemas.microsoft.com/office/drawing/2014/main" id="{86AFD5FB-C5A7-4247-95F2-5B58F0C30C7C}"/>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30">
              <a:extLst>
                <a:ext uri="{FF2B5EF4-FFF2-40B4-BE49-F238E27FC236}">
                  <a16:creationId xmlns:a16="http://schemas.microsoft.com/office/drawing/2014/main" id="{E629AF91-6CAD-420A-AB6F-1051F9EAA51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31">
              <a:extLst>
                <a:ext uri="{FF2B5EF4-FFF2-40B4-BE49-F238E27FC236}">
                  <a16:creationId xmlns:a16="http://schemas.microsoft.com/office/drawing/2014/main" id="{49EEF271-1ED0-4BA5-AB6D-E19F5FF8D248}"/>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Rectangle 32">
              <a:extLst>
                <a:ext uri="{FF2B5EF4-FFF2-40B4-BE49-F238E27FC236}">
                  <a16:creationId xmlns:a16="http://schemas.microsoft.com/office/drawing/2014/main" id="{7379E72B-AA70-4830-BF7A-ACB7A76D911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Rectangle 33">
              <a:extLst>
                <a:ext uri="{FF2B5EF4-FFF2-40B4-BE49-F238E27FC236}">
                  <a16:creationId xmlns:a16="http://schemas.microsoft.com/office/drawing/2014/main" id="{7319CC34-92B6-4DA5-B5AF-4E98FFF7A0ED}"/>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34">
              <a:extLst>
                <a:ext uri="{FF2B5EF4-FFF2-40B4-BE49-F238E27FC236}">
                  <a16:creationId xmlns:a16="http://schemas.microsoft.com/office/drawing/2014/main" id="{7490071D-726B-4406-90A9-D24FC2EBB50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35">
              <a:extLst>
                <a:ext uri="{FF2B5EF4-FFF2-40B4-BE49-F238E27FC236}">
                  <a16:creationId xmlns:a16="http://schemas.microsoft.com/office/drawing/2014/main" id="{7477D646-CBFD-4E8D-9D1B-2B436AED9E1B}"/>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36">
              <a:extLst>
                <a:ext uri="{FF2B5EF4-FFF2-40B4-BE49-F238E27FC236}">
                  <a16:creationId xmlns:a16="http://schemas.microsoft.com/office/drawing/2014/main" id="{5D41279F-C6EA-4697-AC3A-4F0968C960D0}"/>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37">
              <a:extLst>
                <a:ext uri="{FF2B5EF4-FFF2-40B4-BE49-F238E27FC236}">
                  <a16:creationId xmlns:a16="http://schemas.microsoft.com/office/drawing/2014/main" id="{3BC426E1-0E0E-446B-9A3C-DA93477797C7}"/>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5" name="Rectangle 54">
            <a:extLst>
              <a:ext uri="{FF2B5EF4-FFF2-40B4-BE49-F238E27FC236}">
                <a16:creationId xmlns:a16="http://schemas.microsoft.com/office/drawing/2014/main" id="{8E91E206-58C7-4B88-9A49-EE89BB5F3944}"/>
              </a:ext>
            </a:extLst>
          </p:cNvPr>
          <p:cNvSpPr/>
          <p:nvPr/>
        </p:nvSpPr>
        <p:spPr>
          <a:xfrm>
            <a:off x="6510973" y="1607175"/>
            <a:ext cx="5321018" cy="196737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sp>
        <p:nvSpPr>
          <p:cNvPr id="56" name="Rectangle 55">
            <a:extLst>
              <a:ext uri="{FF2B5EF4-FFF2-40B4-BE49-F238E27FC236}">
                <a16:creationId xmlns:a16="http://schemas.microsoft.com/office/drawing/2014/main" id="{B9286B92-92B7-4CD7-9AD7-2FB45B50C4AF}"/>
              </a:ext>
            </a:extLst>
          </p:cNvPr>
          <p:cNvSpPr/>
          <p:nvPr/>
        </p:nvSpPr>
        <p:spPr>
          <a:xfrm>
            <a:off x="6488650" y="4132904"/>
            <a:ext cx="5420016" cy="2028410"/>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57" name="Rectangle 56">
            <a:extLst>
              <a:ext uri="{FF2B5EF4-FFF2-40B4-BE49-F238E27FC236}">
                <a16:creationId xmlns:a16="http://schemas.microsoft.com/office/drawing/2014/main" id="{20D36DAF-5F04-4BF7-9F28-B16DE3E38434}"/>
              </a:ext>
            </a:extLst>
          </p:cNvPr>
          <p:cNvSpPr/>
          <p:nvPr/>
        </p:nvSpPr>
        <p:spPr>
          <a:xfrm>
            <a:off x="6510972" y="5542153"/>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sp>
        <p:nvSpPr>
          <p:cNvPr id="64" name="Rectangle 63">
            <a:extLst>
              <a:ext uri="{FF2B5EF4-FFF2-40B4-BE49-F238E27FC236}">
                <a16:creationId xmlns:a16="http://schemas.microsoft.com/office/drawing/2014/main" id="{158CA2D9-02CD-4F32-9DCF-9E7CAD008FAB}"/>
              </a:ext>
            </a:extLst>
          </p:cNvPr>
          <p:cNvSpPr/>
          <p:nvPr/>
        </p:nvSpPr>
        <p:spPr>
          <a:xfrm>
            <a:off x="286149"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grpSp>
        <p:nvGrpSpPr>
          <p:cNvPr id="67" name="Group 139">
            <a:extLst>
              <a:ext uri="{FF2B5EF4-FFF2-40B4-BE49-F238E27FC236}">
                <a16:creationId xmlns:a16="http://schemas.microsoft.com/office/drawing/2014/main" id="{BFE4057A-9AA9-49B9-8F26-AC8744D31EF2}"/>
              </a:ext>
            </a:extLst>
          </p:cNvPr>
          <p:cNvGrpSpPr>
            <a:grpSpLocks noChangeAspect="1"/>
          </p:cNvGrpSpPr>
          <p:nvPr/>
        </p:nvGrpSpPr>
        <p:grpSpPr bwMode="auto">
          <a:xfrm>
            <a:off x="5511874" y="1170773"/>
            <a:ext cx="288786" cy="287436"/>
            <a:chOff x="3615" y="3225"/>
            <a:chExt cx="428" cy="426"/>
          </a:xfrm>
          <a:solidFill>
            <a:schemeClr val="tx1"/>
          </a:solidFill>
        </p:grpSpPr>
        <p:sp>
          <p:nvSpPr>
            <p:cNvPr id="68" name="Freeform 140">
              <a:extLst>
                <a:ext uri="{FF2B5EF4-FFF2-40B4-BE49-F238E27FC236}">
                  <a16:creationId xmlns:a16="http://schemas.microsoft.com/office/drawing/2014/main" id="{6D045497-A625-4C5C-BFDD-286A1D0100C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9" name="Freeform 141">
              <a:extLst>
                <a:ext uri="{FF2B5EF4-FFF2-40B4-BE49-F238E27FC236}">
                  <a16:creationId xmlns:a16="http://schemas.microsoft.com/office/drawing/2014/main" id="{4D188BF7-CE67-4025-82F1-EA749EC7A88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0" name="Freeform 142">
              <a:extLst>
                <a:ext uri="{FF2B5EF4-FFF2-40B4-BE49-F238E27FC236}">
                  <a16:creationId xmlns:a16="http://schemas.microsoft.com/office/drawing/2014/main" id="{73CD6E8E-D9CA-44D5-82B1-0D741C9C421F}"/>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1" name="Freeform 143">
              <a:extLst>
                <a:ext uri="{FF2B5EF4-FFF2-40B4-BE49-F238E27FC236}">
                  <a16:creationId xmlns:a16="http://schemas.microsoft.com/office/drawing/2014/main" id="{1F9A4177-F486-4BF6-A282-BEC1324E2B20}"/>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144">
              <a:extLst>
                <a:ext uri="{FF2B5EF4-FFF2-40B4-BE49-F238E27FC236}">
                  <a16:creationId xmlns:a16="http://schemas.microsoft.com/office/drawing/2014/main" id="{E3032CB1-C776-4672-A8FA-958E9876496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145">
              <a:extLst>
                <a:ext uri="{FF2B5EF4-FFF2-40B4-BE49-F238E27FC236}">
                  <a16:creationId xmlns:a16="http://schemas.microsoft.com/office/drawing/2014/main" id="{A4C3EB41-A3C9-4208-A9FE-6745E4082E88}"/>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4" name="Freeform 146">
              <a:extLst>
                <a:ext uri="{FF2B5EF4-FFF2-40B4-BE49-F238E27FC236}">
                  <a16:creationId xmlns:a16="http://schemas.microsoft.com/office/drawing/2014/main" id="{708BE7A2-625E-49E2-A749-B1545B031237}"/>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75" name="Group 74">
            <a:extLst>
              <a:ext uri="{FF2B5EF4-FFF2-40B4-BE49-F238E27FC236}">
                <a16:creationId xmlns:a16="http://schemas.microsoft.com/office/drawing/2014/main" id="{9255B582-FAD6-46FB-B1BD-4D22F164A1D4}"/>
              </a:ext>
            </a:extLst>
          </p:cNvPr>
          <p:cNvGrpSpPr/>
          <p:nvPr/>
        </p:nvGrpSpPr>
        <p:grpSpPr>
          <a:xfrm>
            <a:off x="11643022" y="3758596"/>
            <a:ext cx="273992" cy="257683"/>
            <a:chOff x="8908582" y="3538049"/>
            <a:chExt cx="273992" cy="257683"/>
          </a:xfrm>
        </p:grpSpPr>
        <p:sp>
          <p:nvSpPr>
            <p:cNvPr id="76" name="Freeform 159">
              <a:extLst>
                <a:ext uri="{FF2B5EF4-FFF2-40B4-BE49-F238E27FC236}">
                  <a16:creationId xmlns:a16="http://schemas.microsoft.com/office/drawing/2014/main" id="{F4113B14-9634-416B-A842-9A5EF6B87DA6}"/>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7" name="Freeform 160">
              <a:extLst>
                <a:ext uri="{FF2B5EF4-FFF2-40B4-BE49-F238E27FC236}">
                  <a16:creationId xmlns:a16="http://schemas.microsoft.com/office/drawing/2014/main" id="{1439027F-5914-4147-88DF-2F54171EB0A2}"/>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8" name="Freeform 161">
              <a:extLst>
                <a:ext uri="{FF2B5EF4-FFF2-40B4-BE49-F238E27FC236}">
                  <a16:creationId xmlns:a16="http://schemas.microsoft.com/office/drawing/2014/main" id="{60540E70-C7BF-40F3-9840-525D3F58CBA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9" name="Freeform 162">
              <a:extLst>
                <a:ext uri="{FF2B5EF4-FFF2-40B4-BE49-F238E27FC236}">
                  <a16:creationId xmlns:a16="http://schemas.microsoft.com/office/drawing/2014/main" id="{515797A8-0F43-446F-A7A2-83EA2F0F49B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0" name="Freeform 163">
              <a:extLst>
                <a:ext uri="{FF2B5EF4-FFF2-40B4-BE49-F238E27FC236}">
                  <a16:creationId xmlns:a16="http://schemas.microsoft.com/office/drawing/2014/main" id="{30A29D99-6AA6-4548-A7B8-0718C7B1FB4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1" name="Group 128">
            <a:extLst>
              <a:ext uri="{FF2B5EF4-FFF2-40B4-BE49-F238E27FC236}">
                <a16:creationId xmlns:a16="http://schemas.microsoft.com/office/drawing/2014/main" id="{DA5A0160-EFF5-4080-9912-B567528C80A4}"/>
              </a:ext>
            </a:extLst>
          </p:cNvPr>
          <p:cNvGrpSpPr>
            <a:grpSpLocks noChangeAspect="1"/>
          </p:cNvGrpSpPr>
          <p:nvPr/>
        </p:nvGrpSpPr>
        <p:grpSpPr bwMode="auto">
          <a:xfrm>
            <a:off x="5670663" y="2866856"/>
            <a:ext cx="243479" cy="278727"/>
            <a:chOff x="1398" y="2998"/>
            <a:chExt cx="373" cy="427"/>
          </a:xfrm>
          <a:solidFill>
            <a:schemeClr val="tx1"/>
          </a:solidFill>
        </p:grpSpPr>
        <p:sp>
          <p:nvSpPr>
            <p:cNvPr id="82" name="Freeform 129">
              <a:extLst>
                <a:ext uri="{FF2B5EF4-FFF2-40B4-BE49-F238E27FC236}">
                  <a16:creationId xmlns:a16="http://schemas.microsoft.com/office/drawing/2014/main" id="{F4A965E1-524D-4475-AB13-480CA3F091CA}"/>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3" name="Freeform 130">
              <a:extLst>
                <a:ext uri="{FF2B5EF4-FFF2-40B4-BE49-F238E27FC236}">
                  <a16:creationId xmlns:a16="http://schemas.microsoft.com/office/drawing/2014/main" id="{F418DF7F-C0EB-47DB-BEF1-BFA48EF36EB9}"/>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4" name="Freeform 131">
              <a:extLst>
                <a:ext uri="{FF2B5EF4-FFF2-40B4-BE49-F238E27FC236}">
                  <a16:creationId xmlns:a16="http://schemas.microsoft.com/office/drawing/2014/main" id="{F17C3989-1CD0-4EDE-A9A4-31828BDBCF5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5" name="Freeform 132">
              <a:extLst>
                <a:ext uri="{FF2B5EF4-FFF2-40B4-BE49-F238E27FC236}">
                  <a16:creationId xmlns:a16="http://schemas.microsoft.com/office/drawing/2014/main" id="{8F6B955A-AB1E-4474-A3ED-0133231EDAB6}"/>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6" name="Freeform 133">
              <a:extLst>
                <a:ext uri="{FF2B5EF4-FFF2-40B4-BE49-F238E27FC236}">
                  <a16:creationId xmlns:a16="http://schemas.microsoft.com/office/drawing/2014/main" id="{BB6F1A7D-7F57-4871-96D1-718BB2D9ABAD}"/>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34">
              <a:extLst>
                <a:ext uri="{FF2B5EF4-FFF2-40B4-BE49-F238E27FC236}">
                  <a16:creationId xmlns:a16="http://schemas.microsoft.com/office/drawing/2014/main" id="{404F2A3E-031B-406A-91C9-B900BD5253E8}"/>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35">
              <a:extLst>
                <a:ext uri="{FF2B5EF4-FFF2-40B4-BE49-F238E27FC236}">
                  <a16:creationId xmlns:a16="http://schemas.microsoft.com/office/drawing/2014/main" id="{0901CFAF-561E-478C-BF6E-7EDC4E2649D9}"/>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36">
              <a:extLst>
                <a:ext uri="{FF2B5EF4-FFF2-40B4-BE49-F238E27FC236}">
                  <a16:creationId xmlns:a16="http://schemas.microsoft.com/office/drawing/2014/main" id="{CE42E0DC-CC09-4487-AD27-020E7F864DD6}"/>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0" name="Freeform 137">
              <a:extLst>
                <a:ext uri="{FF2B5EF4-FFF2-40B4-BE49-F238E27FC236}">
                  <a16:creationId xmlns:a16="http://schemas.microsoft.com/office/drawing/2014/main" id="{36453E86-8DB6-4D4B-A287-3D20D56B2137}"/>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1" name="Freeform 138">
              <a:extLst>
                <a:ext uri="{FF2B5EF4-FFF2-40B4-BE49-F238E27FC236}">
                  <a16:creationId xmlns:a16="http://schemas.microsoft.com/office/drawing/2014/main" id="{F902AF33-83F3-41FB-9BD6-6796E330F5D7}"/>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2" name="Freeform 139">
              <a:extLst>
                <a:ext uri="{FF2B5EF4-FFF2-40B4-BE49-F238E27FC236}">
                  <a16:creationId xmlns:a16="http://schemas.microsoft.com/office/drawing/2014/main" id="{4DEC72DA-4FEF-427A-ADE5-F1862450E8AB}"/>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3" name="Freeform 140">
              <a:extLst>
                <a:ext uri="{FF2B5EF4-FFF2-40B4-BE49-F238E27FC236}">
                  <a16:creationId xmlns:a16="http://schemas.microsoft.com/office/drawing/2014/main" id="{F4ECFB58-F409-46F0-A247-8A909B0D4245}"/>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94" name="Group 26">
            <a:extLst>
              <a:ext uri="{FF2B5EF4-FFF2-40B4-BE49-F238E27FC236}">
                <a16:creationId xmlns:a16="http://schemas.microsoft.com/office/drawing/2014/main" id="{9B5E3FBB-7FF4-495C-8813-7244392D36FB}"/>
              </a:ext>
            </a:extLst>
          </p:cNvPr>
          <p:cNvGrpSpPr>
            <a:grpSpLocks noChangeAspect="1"/>
          </p:cNvGrpSpPr>
          <p:nvPr/>
        </p:nvGrpSpPr>
        <p:grpSpPr bwMode="auto">
          <a:xfrm>
            <a:off x="11629753" y="1163873"/>
            <a:ext cx="300530" cy="301237"/>
            <a:chOff x="4482" y="444"/>
            <a:chExt cx="425" cy="426"/>
          </a:xfrm>
          <a:solidFill>
            <a:schemeClr val="tx1"/>
          </a:solidFill>
        </p:grpSpPr>
        <p:sp>
          <p:nvSpPr>
            <p:cNvPr id="95" name="Freeform 27">
              <a:extLst>
                <a:ext uri="{FF2B5EF4-FFF2-40B4-BE49-F238E27FC236}">
                  <a16:creationId xmlns:a16="http://schemas.microsoft.com/office/drawing/2014/main" id="{748360DD-E1D4-4DFC-B661-847AC320EFC3}"/>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6" name="Freeform 28">
              <a:extLst>
                <a:ext uri="{FF2B5EF4-FFF2-40B4-BE49-F238E27FC236}">
                  <a16:creationId xmlns:a16="http://schemas.microsoft.com/office/drawing/2014/main" id="{FC522BF2-5462-4373-BF0C-357EB5638ECD}"/>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7" name="Freeform 29">
              <a:extLst>
                <a:ext uri="{FF2B5EF4-FFF2-40B4-BE49-F238E27FC236}">
                  <a16:creationId xmlns:a16="http://schemas.microsoft.com/office/drawing/2014/main" id="{294A875D-8FB1-4A62-B8C0-759BD9097893}"/>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8" name="Freeform 30">
              <a:extLst>
                <a:ext uri="{FF2B5EF4-FFF2-40B4-BE49-F238E27FC236}">
                  <a16:creationId xmlns:a16="http://schemas.microsoft.com/office/drawing/2014/main" id="{98EEB83C-F0A5-48C0-B631-B7404FAD8F9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9" name="Freeform 31">
              <a:extLst>
                <a:ext uri="{FF2B5EF4-FFF2-40B4-BE49-F238E27FC236}">
                  <a16:creationId xmlns:a16="http://schemas.microsoft.com/office/drawing/2014/main" id="{20BE02E0-6AE8-45CB-AC08-4732915D3FFB}"/>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0" name="Rectangle 32">
              <a:extLst>
                <a:ext uri="{FF2B5EF4-FFF2-40B4-BE49-F238E27FC236}">
                  <a16:creationId xmlns:a16="http://schemas.microsoft.com/office/drawing/2014/main" id="{8B69A763-3764-4AF5-8B85-4FF32A761357}"/>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1" name="Rectangle 33">
              <a:extLst>
                <a:ext uri="{FF2B5EF4-FFF2-40B4-BE49-F238E27FC236}">
                  <a16:creationId xmlns:a16="http://schemas.microsoft.com/office/drawing/2014/main" id="{1DB8A74E-CF57-4B9C-8910-24AA395C14AC}"/>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Freeform 34">
              <a:extLst>
                <a:ext uri="{FF2B5EF4-FFF2-40B4-BE49-F238E27FC236}">
                  <a16:creationId xmlns:a16="http://schemas.microsoft.com/office/drawing/2014/main" id="{1498B9C8-C531-46E9-9EB6-0028F8B9E0DE}"/>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3" name="Freeform 35">
              <a:extLst>
                <a:ext uri="{FF2B5EF4-FFF2-40B4-BE49-F238E27FC236}">
                  <a16:creationId xmlns:a16="http://schemas.microsoft.com/office/drawing/2014/main" id="{5BBD86A2-A51F-4762-8E6D-357D925F797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4" name="Freeform 36">
              <a:extLst>
                <a:ext uri="{FF2B5EF4-FFF2-40B4-BE49-F238E27FC236}">
                  <a16:creationId xmlns:a16="http://schemas.microsoft.com/office/drawing/2014/main" id="{967961A5-DA58-4EF5-B812-6CEB3EB14067}"/>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5" name="Freeform 37">
              <a:extLst>
                <a:ext uri="{FF2B5EF4-FFF2-40B4-BE49-F238E27FC236}">
                  <a16:creationId xmlns:a16="http://schemas.microsoft.com/office/drawing/2014/main" id="{DA081920-C0D1-4EC2-90ED-2461830A86C6}"/>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58" name="Group 81">
            <a:extLst>
              <a:ext uri="{FF2B5EF4-FFF2-40B4-BE49-F238E27FC236}">
                <a16:creationId xmlns:a16="http://schemas.microsoft.com/office/drawing/2014/main" id="{0361F021-52E4-2040-0D30-FF3799D2173E}"/>
              </a:ext>
            </a:extLst>
          </p:cNvPr>
          <p:cNvGrpSpPr>
            <a:grpSpLocks noChangeAspect="1"/>
          </p:cNvGrpSpPr>
          <p:nvPr/>
        </p:nvGrpSpPr>
        <p:grpSpPr bwMode="auto">
          <a:xfrm>
            <a:off x="11252881" y="3752111"/>
            <a:ext cx="275750" cy="276396"/>
            <a:chOff x="2400" y="1718"/>
            <a:chExt cx="427" cy="428"/>
          </a:xfrm>
          <a:solidFill>
            <a:schemeClr val="tx1"/>
          </a:solidFill>
        </p:grpSpPr>
        <p:sp>
          <p:nvSpPr>
            <p:cNvPr id="59" name="Freeform 82">
              <a:extLst>
                <a:ext uri="{FF2B5EF4-FFF2-40B4-BE49-F238E27FC236}">
                  <a16:creationId xmlns:a16="http://schemas.microsoft.com/office/drawing/2014/main" id="{EAC65A31-BB50-9874-9179-E54D2D941E87}"/>
                </a:ext>
              </a:extLst>
            </p:cNvPr>
            <p:cNvSpPr>
              <a:spLocks/>
            </p:cNvSpPr>
            <p:nvPr/>
          </p:nvSpPr>
          <p:spPr bwMode="auto">
            <a:xfrm>
              <a:off x="2400" y="1844"/>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5" name="Freeform 83">
              <a:extLst>
                <a:ext uri="{FF2B5EF4-FFF2-40B4-BE49-F238E27FC236}">
                  <a16:creationId xmlns:a16="http://schemas.microsoft.com/office/drawing/2014/main" id="{5F12D65A-9FE2-5D26-85A3-B37ECC101417}"/>
                </a:ext>
              </a:extLst>
            </p:cNvPr>
            <p:cNvSpPr>
              <a:spLocks noEditPoints="1"/>
            </p:cNvSpPr>
            <p:nvPr/>
          </p:nvSpPr>
          <p:spPr bwMode="auto">
            <a:xfrm>
              <a:off x="2400" y="1719"/>
              <a:ext cx="427" cy="427"/>
            </a:xfrm>
            <a:custGeom>
              <a:avLst/>
              <a:gdLst>
                <a:gd name="T0" fmla="*/ 144 w 288"/>
                <a:gd name="T1" fmla="*/ 288 h 288"/>
                <a:gd name="T2" fmla="*/ 139 w 288"/>
                <a:gd name="T3" fmla="*/ 285 h 288"/>
                <a:gd name="T4" fmla="*/ 1 w 288"/>
                <a:gd name="T5" fmla="*/ 93 h 288"/>
                <a:gd name="T6" fmla="*/ 1 w 288"/>
                <a:gd name="T7" fmla="*/ 86 h 288"/>
                <a:gd name="T8" fmla="*/ 61 w 288"/>
                <a:gd name="T9" fmla="*/ 2 h 288"/>
                <a:gd name="T10" fmla="*/ 66 w 288"/>
                <a:gd name="T11" fmla="*/ 0 h 288"/>
                <a:gd name="T12" fmla="*/ 222 w 288"/>
                <a:gd name="T13" fmla="*/ 0 h 288"/>
                <a:gd name="T14" fmla="*/ 227 w 288"/>
                <a:gd name="T15" fmla="*/ 2 h 288"/>
                <a:gd name="T16" fmla="*/ 287 w 288"/>
                <a:gd name="T17" fmla="*/ 86 h 288"/>
                <a:gd name="T18" fmla="*/ 287 w 288"/>
                <a:gd name="T19" fmla="*/ 93 h 288"/>
                <a:gd name="T20" fmla="*/ 149 w 288"/>
                <a:gd name="T21" fmla="*/ 285 h 288"/>
                <a:gd name="T22" fmla="*/ 144 w 288"/>
                <a:gd name="T23" fmla="*/ 288 h 288"/>
                <a:gd name="T24" fmla="*/ 13 w 288"/>
                <a:gd name="T25" fmla="*/ 90 h 288"/>
                <a:gd name="T26" fmla="*/ 144 w 288"/>
                <a:gd name="T27" fmla="*/ 272 h 288"/>
                <a:gd name="T28" fmla="*/ 275 w 288"/>
                <a:gd name="T29" fmla="*/ 90 h 288"/>
                <a:gd name="T30" fmla="*/ 219 w 288"/>
                <a:gd name="T31" fmla="*/ 12 h 288"/>
                <a:gd name="T32" fmla="*/ 69 w 288"/>
                <a:gd name="T33" fmla="*/ 12 h 288"/>
                <a:gd name="T34" fmla="*/ 13 w 288"/>
                <a:gd name="T35" fmla="*/ 9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288"/>
                  </a:moveTo>
                  <a:cubicBezTo>
                    <a:pt x="142" y="288"/>
                    <a:pt x="140" y="287"/>
                    <a:pt x="139" y="285"/>
                  </a:cubicBezTo>
                  <a:cubicBezTo>
                    <a:pt x="1" y="93"/>
                    <a:pt x="1" y="93"/>
                    <a:pt x="1" y="93"/>
                  </a:cubicBezTo>
                  <a:cubicBezTo>
                    <a:pt x="0" y="91"/>
                    <a:pt x="0" y="88"/>
                    <a:pt x="1" y="86"/>
                  </a:cubicBezTo>
                  <a:cubicBezTo>
                    <a:pt x="61" y="2"/>
                    <a:pt x="61" y="2"/>
                    <a:pt x="61" y="2"/>
                  </a:cubicBezTo>
                  <a:cubicBezTo>
                    <a:pt x="62" y="1"/>
                    <a:pt x="64" y="0"/>
                    <a:pt x="66" y="0"/>
                  </a:cubicBezTo>
                  <a:cubicBezTo>
                    <a:pt x="222" y="0"/>
                    <a:pt x="222" y="0"/>
                    <a:pt x="222" y="0"/>
                  </a:cubicBezTo>
                  <a:cubicBezTo>
                    <a:pt x="224" y="0"/>
                    <a:pt x="226" y="1"/>
                    <a:pt x="227" y="2"/>
                  </a:cubicBezTo>
                  <a:cubicBezTo>
                    <a:pt x="287" y="86"/>
                    <a:pt x="287" y="86"/>
                    <a:pt x="287" y="86"/>
                  </a:cubicBezTo>
                  <a:cubicBezTo>
                    <a:pt x="288" y="88"/>
                    <a:pt x="288" y="91"/>
                    <a:pt x="287" y="93"/>
                  </a:cubicBezTo>
                  <a:cubicBezTo>
                    <a:pt x="149" y="285"/>
                    <a:pt x="149" y="285"/>
                    <a:pt x="149" y="285"/>
                  </a:cubicBezTo>
                  <a:cubicBezTo>
                    <a:pt x="148" y="287"/>
                    <a:pt x="146" y="288"/>
                    <a:pt x="144" y="288"/>
                  </a:cubicBezTo>
                  <a:close/>
                  <a:moveTo>
                    <a:pt x="13" y="90"/>
                  </a:moveTo>
                  <a:cubicBezTo>
                    <a:pt x="144" y="272"/>
                    <a:pt x="144" y="272"/>
                    <a:pt x="144" y="272"/>
                  </a:cubicBezTo>
                  <a:cubicBezTo>
                    <a:pt x="275" y="90"/>
                    <a:pt x="275" y="90"/>
                    <a:pt x="275" y="90"/>
                  </a:cubicBezTo>
                  <a:cubicBezTo>
                    <a:pt x="219" y="12"/>
                    <a:pt x="219" y="12"/>
                    <a:pt x="219" y="12"/>
                  </a:cubicBezTo>
                  <a:cubicBezTo>
                    <a:pt x="69" y="12"/>
                    <a:pt x="69" y="12"/>
                    <a:pt x="69" y="12"/>
                  </a:cubicBez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Freeform 84">
              <a:extLst>
                <a:ext uri="{FF2B5EF4-FFF2-40B4-BE49-F238E27FC236}">
                  <a16:creationId xmlns:a16="http://schemas.microsoft.com/office/drawing/2014/main" id="{2F3EDB5F-157F-9937-E6ED-B9060F184B47}"/>
                </a:ext>
              </a:extLst>
            </p:cNvPr>
            <p:cNvSpPr>
              <a:spLocks noEditPoints="1"/>
            </p:cNvSpPr>
            <p:nvPr/>
          </p:nvSpPr>
          <p:spPr bwMode="auto">
            <a:xfrm>
              <a:off x="2525" y="1718"/>
              <a:ext cx="177" cy="428"/>
            </a:xfrm>
            <a:custGeom>
              <a:avLst/>
              <a:gdLst>
                <a:gd name="T0" fmla="*/ 60 w 120"/>
                <a:gd name="T1" fmla="*/ 289 h 289"/>
                <a:gd name="T2" fmla="*/ 54 w 120"/>
                <a:gd name="T3" fmla="*/ 284 h 289"/>
                <a:gd name="T4" fmla="*/ 0 w 120"/>
                <a:gd name="T5" fmla="*/ 92 h 289"/>
                <a:gd name="T6" fmla="*/ 1 w 120"/>
                <a:gd name="T7" fmla="*/ 88 h 289"/>
                <a:gd name="T8" fmla="*/ 55 w 120"/>
                <a:gd name="T9" fmla="*/ 4 h 289"/>
                <a:gd name="T10" fmla="*/ 65 w 120"/>
                <a:gd name="T11" fmla="*/ 4 h 289"/>
                <a:gd name="T12" fmla="*/ 119 w 120"/>
                <a:gd name="T13" fmla="*/ 88 h 289"/>
                <a:gd name="T14" fmla="*/ 120 w 120"/>
                <a:gd name="T15" fmla="*/ 92 h 289"/>
                <a:gd name="T16" fmla="*/ 66 w 120"/>
                <a:gd name="T17" fmla="*/ 284 h 289"/>
                <a:gd name="T18" fmla="*/ 60 w 120"/>
                <a:gd name="T19" fmla="*/ 289 h 289"/>
                <a:gd name="T20" fmla="*/ 13 w 120"/>
                <a:gd name="T21" fmla="*/ 92 h 289"/>
                <a:gd name="T22" fmla="*/ 60 w 120"/>
                <a:gd name="T23" fmla="*/ 261 h 289"/>
                <a:gd name="T24" fmla="*/ 108 w 120"/>
                <a:gd name="T25" fmla="*/ 92 h 289"/>
                <a:gd name="T26" fmla="*/ 60 w 120"/>
                <a:gd name="T27" fmla="*/ 18 h 289"/>
                <a:gd name="T28" fmla="*/ 13 w 120"/>
                <a:gd name="T29"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289">
                  <a:moveTo>
                    <a:pt x="60" y="289"/>
                  </a:moveTo>
                  <a:cubicBezTo>
                    <a:pt x="57" y="289"/>
                    <a:pt x="55" y="287"/>
                    <a:pt x="54" y="284"/>
                  </a:cubicBezTo>
                  <a:cubicBezTo>
                    <a:pt x="0" y="92"/>
                    <a:pt x="0" y="92"/>
                    <a:pt x="0" y="92"/>
                  </a:cubicBezTo>
                  <a:cubicBezTo>
                    <a:pt x="0" y="91"/>
                    <a:pt x="0" y="89"/>
                    <a:pt x="1" y="88"/>
                  </a:cubicBezTo>
                  <a:cubicBezTo>
                    <a:pt x="55" y="4"/>
                    <a:pt x="55" y="4"/>
                    <a:pt x="55" y="4"/>
                  </a:cubicBezTo>
                  <a:cubicBezTo>
                    <a:pt x="57" y="0"/>
                    <a:pt x="63" y="0"/>
                    <a:pt x="65" y="4"/>
                  </a:cubicBezTo>
                  <a:cubicBezTo>
                    <a:pt x="119" y="88"/>
                    <a:pt x="119" y="88"/>
                    <a:pt x="119" y="88"/>
                  </a:cubicBezTo>
                  <a:cubicBezTo>
                    <a:pt x="120" y="89"/>
                    <a:pt x="120" y="91"/>
                    <a:pt x="120" y="92"/>
                  </a:cubicBezTo>
                  <a:cubicBezTo>
                    <a:pt x="66" y="284"/>
                    <a:pt x="66" y="284"/>
                    <a:pt x="66" y="284"/>
                  </a:cubicBezTo>
                  <a:cubicBezTo>
                    <a:pt x="65" y="287"/>
                    <a:pt x="63" y="289"/>
                    <a:pt x="60" y="289"/>
                  </a:cubicBezTo>
                  <a:close/>
                  <a:moveTo>
                    <a:pt x="13" y="92"/>
                  </a:moveTo>
                  <a:cubicBezTo>
                    <a:pt x="60" y="261"/>
                    <a:pt x="60" y="261"/>
                    <a:pt x="60" y="261"/>
                  </a:cubicBezTo>
                  <a:cubicBezTo>
                    <a:pt x="108" y="92"/>
                    <a:pt x="108" y="92"/>
                    <a:pt x="108" y="92"/>
                  </a:cubicBezTo>
                  <a:cubicBezTo>
                    <a:pt x="60" y="18"/>
                    <a:pt x="60" y="18"/>
                    <a:pt x="60" y="18"/>
                  </a:cubicBezTo>
                  <a:lnTo>
                    <a:pt x="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2" name="Freeform 85">
              <a:extLst>
                <a:ext uri="{FF2B5EF4-FFF2-40B4-BE49-F238E27FC236}">
                  <a16:creationId xmlns:a16="http://schemas.microsoft.com/office/drawing/2014/main" id="{12A16487-9325-1930-C52D-E263A51A9AAF}"/>
                </a:ext>
              </a:extLst>
            </p:cNvPr>
            <p:cNvSpPr>
              <a:spLocks/>
            </p:cNvSpPr>
            <p:nvPr/>
          </p:nvSpPr>
          <p:spPr bwMode="auto">
            <a:xfrm>
              <a:off x="2488" y="1718"/>
              <a:ext cx="56" cy="143"/>
            </a:xfrm>
            <a:custGeom>
              <a:avLst/>
              <a:gdLst>
                <a:gd name="T0" fmla="*/ 31 w 38"/>
                <a:gd name="T1" fmla="*/ 97 h 97"/>
                <a:gd name="T2" fmla="*/ 25 w 38"/>
                <a:gd name="T3" fmla="*/ 92 h 97"/>
                <a:gd name="T4" fmla="*/ 1 w 38"/>
                <a:gd name="T5" fmla="*/ 8 h 97"/>
                <a:gd name="T6" fmla="*/ 5 w 38"/>
                <a:gd name="T7" fmla="*/ 1 h 97"/>
                <a:gd name="T8" fmla="*/ 13 w 38"/>
                <a:gd name="T9" fmla="*/ 5 h 97"/>
                <a:gd name="T10" fmla="*/ 37 w 38"/>
                <a:gd name="T11" fmla="*/ 89 h 97"/>
                <a:gd name="T12" fmla="*/ 33 w 38"/>
                <a:gd name="T13" fmla="*/ 97 h 97"/>
                <a:gd name="T14" fmla="*/ 31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31" y="97"/>
                  </a:moveTo>
                  <a:cubicBezTo>
                    <a:pt x="28" y="97"/>
                    <a:pt x="26" y="95"/>
                    <a:pt x="25" y="92"/>
                  </a:cubicBezTo>
                  <a:cubicBezTo>
                    <a:pt x="1" y="8"/>
                    <a:pt x="1" y="8"/>
                    <a:pt x="1" y="8"/>
                  </a:cubicBezTo>
                  <a:cubicBezTo>
                    <a:pt x="0" y="5"/>
                    <a:pt x="2" y="2"/>
                    <a:pt x="5" y="1"/>
                  </a:cubicBezTo>
                  <a:cubicBezTo>
                    <a:pt x="9" y="0"/>
                    <a:pt x="12" y="2"/>
                    <a:pt x="13" y="5"/>
                  </a:cubicBezTo>
                  <a:cubicBezTo>
                    <a:pt x="37" y="89"/>
                    <a:pt x="37" y="89"/>
                    <a:pt x="37" y="89"/>
                  </a:cubicBezTo>
                  <a:cubicBezTo>
                    <a:pt x="38" y="92"/>
                    <a:pt x="36" y="96"/>
                    <a:pt x="33" y="97"/>
                  </a:cubicBezTo>
                  <a:cubicBezTo>
                    <a:pt x="32" y="97"/>
                    <a:pt x="32" y="97"/>
                    <a:pt x="3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3" name="Freeform 86">
              <a:extLst>
                <a:ext uri="{FF2B5EF4-FFF2-40B4-BE49-F238E27FC236}">
                  <a16:creationId xmlns:a16="http://schemas.microsoft.com/office/drawing/2014/main" id="{605BCEB5-C3C5-31DE-2507-7B1E75872543}"/>
                </a:ext>
              </a:extLst>
            </p:cNvPr>
            <p:cNvSpPr>
              <a:spLocks/>
            </p:cNvSpPr>
            <p:nvPr/>
          </p:nvSpPr>
          <p:spPr bwMode="auto">
            <a:xfrm>
              <a:off x="2683" y="1718"/>
              <a:ext cx="56" cy="143"/>
            </a:xfrm>
            <a:custGeom>
              <a:avLst/>
              <a:gdLst>
                <a:gd name="T0" fmla="*/ 7 w 38"/>
                <a:gd name="T1" fmla="*/ 97 h 97"/>
                <a:gd name="T2" fmla="*/ 5 w 38"/>
                <a:gd name="T3" fmla="*/ 97 h 97"/>
                <a:gd name="T4" fmla="*/ 1 w 38"/>
                <a:gd name="T5" fmla="*/ 89 h 97"/>
                <a:gd name="T6" fmla="*/ 25 w 38"/>
                <a:gd name="T7" fmla="*/ 5 h 97"/>
                <a:gd name="T8" fmla="*/ 33 w 38"/>
                <a:gd name="T9" fmla="*/ 1 h 97"/>
                <a:gd name="T10" fmla="*/ 37 w 38"/>
                <a:gd name="T11" fmla="*/ 8 h 97"/>
                <a:gd name="T12" fmla="*/ 13 w 38"/>
                <a:gd name="T13" fmla="*/ 92 h 97"/>
                <a:gd name="T14" fmla="*/ 7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7" y="97"/>
                  </a:moveTo>
                  <a:cubicBezTo>
                    <a:pt x="6" y="97"/>
                    <a:pt x="6" y="97"/>
                    <a:pt x="5" y="97"/>
                  </a:cubicBezTo>
                  <a:cubicBezTo>
                    <a:pt x="2" y="96"/>
                    <a:pt x="0" y="92"/>
                    <a:pt x="1" y="89"/>
                  </a:cubicBezTo>
                  <a:cubicBezTo>
                    <a:pt x="25" y="5"/>
                    <a:pt x="25" y="5"/>
                    <a:pt x="25" y="5"/>
                  </a:cubicBezTo>
                  <a:cubicBezTo>
                    <a:pt x="26" y="2"/>
                    <a:pt x="30" y="0"/>
                    <a:pt x="33" y="1"/>
                  </a:cubicBezTo>
                  <a:cubicBezTo>
                    <a:pt x="36" y="2"/>
                    <a:pt x="38" y="5"/>
                    <a:pt x="37" y="8"/>
                  </a:cubicBezTo>
                  <a:cubicBezTo>
                    <a:pt x="13" y="92"/>
                    <a:pt x="13" y="92"/>
                    <a:pt x="13" y="92"/>
                  </a:cubicBezTo>
                  <a:cubicBezTo>
                    <a:pt x="12" y="95"/>
                    <a:pt x="10"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06" name="Rectangle 105">
            <a:extLst>
              <a:ext uri="{FF2B5EF4-FFF2-40B4-BE49-F238E27FC236}">
                <a16:creationId xmlns:a16="http://schemas.microsoft.com/office/drawing/2014/main" id="{980CE949-B4C1-4EC6-AB30-BAB6ECB36A54}"/>
              </a:ext>
            </a:extLst>
          </p:cNvPr>
          <p:cNvSpPr/>
          <p:nvPr/>
        </p:nvSpPr>
        <p:spPr>
          <a:xfrm>
            <a:off x="170566" y="1606278"/>
            <a:ext cx="5449265" cy="1172509"/>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Client</a:t>
            </a:r>
            <a:r>
              <a:rPr kumimoji="0" lang="en-US" sz="1200" b="1" i="0" u="none" strike="noStrike" kern="1200" cap="none" spc="0" normalizeH="0" baseline="0" noProof="0" dirty="0">
                <a:ln>
                  <a:noFill/>
                </a:ln>
                <a:solidFill>
                  <a:srgbClr val="7500C0"/>
                </a:solidFill>
                <a:effectLst/>
                <a:uLnTx/>
                <a:uFillTx/>
                <a:latin typeface="Graphik"/>
                <a:ea typeface="+mn-ea"/>
                <a:cs typeface="+mn-cs"/>
              </a:rPr>
              <a:t> </a:t>
            </a:r>
            <a:r>
              <a:rPr kumimoji="0" lang="en-US" sz="1200" b="0" i="0" u="none" strike="noStrike" kern="1200" cap="none" spc="0" normalizeH="0" baseline="0" noProof="0" dirty="0">
                <a:ln>
                  <a:noFill/>
                </a:ln>
                <a:solidFill>
                  <a:srgbClr val="000000"/>
                </a:solidFill>
                <a:effectLst/>
                <a:uLnTx/>
                <a:uFillTx/>
                <a:latin typeface="Graphik"/>
                <a:ea typeface="+mn-ea"/>
                <a:cs typeface="+mn-cs"/>
              </a:rPr>
              <a:t>is an Australian multinational mining, metals, natural gas petroleum public company</a:t>
            </a:r>
          </a:p>
          <a:p>
            <a:pPr marL="0" marR="0" lvl="0" indent="0" algn="l" defTabSz="914400" rtl="0" eaLnBrk="1" fontAlgn="auto" latinLnBrk="0" hangingPunct="1">
              <a:lnSpc>
                <a:spcPct val="100000"/>
              </a:lnSpc>
              <a:spcBef>
                <a:spcPts val="100"/>
              </a:spcBef>
              <a:spcAft>
                <a:spcPts val="1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REVENUE: </a:t>
            </a:r>
            <a:r>
              <a:rPr lang="en-US" sz="1400" b="1" dirty="0">
                <a:solidFill>
                  <a:srgbClr val="7500C0"/>
                </a:solidFill>
                <a:latin typeface="Graphik"/>
              </a:rPr>
              <a:t>$6</a:t>
            </a:r>
            <a:r>
              <a:rPr kumimoji="0" lang="en-US" sz="1400" b="1" i="0" u="none" strike="noStrike" kern="1200" cap="none" spc="0" normalizeH="0" baseline="0" noProof="0" dirty="0">
                <a:ln>
                  <a:noFill/>
                </a:ln>
                <a:solidFill>
                  <a:srgbClr val="7500C0"/>
                </a:solidFill>
                <a:effectLst/>
                <a:uLnTx/>
                <a:uFillTx/>
                <a:latin typeface="Graphik"/>
                <a:ea typeface="+mn-ea"/>
                <a:cs typeface="+mn-cs"/>
              </a:rPr>
              <a:t>0.8 BILLION</a:t>
            </a: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EMPLOYEES: </a:t>
            </a:r>
            <a:r>
              <a:rPr lang="en-US" sz="1400" b="1" dirty="0">
                <a:solidFill>
                  <a:srgbClr val="7500C0"/>
                </a:solidFill>
                <a:latin typeface="Graphik"/>
              </a:rPr>
              <a:t>80,000</a:t>
            </a:r>
          </a:p>
        </p:txBody>
      </p:sp>
      <p:sp>
        <p:nvSpPr>
          <p:cNvPr id="108" name="Rectangle 107">
            <a:extLst>
              <a:ext uri="{FF2B5EF4-FFF2-40B4-BE49-F238E27FC236}">
                <a16:creationId xmlns:a16="http://schemas.microsoft.com/office/drawing/2014/main" id="{7C951EA1-8FAC-445F-BE3B-211423B533AE}"/>
              </a:ext>
            </a:extLst>
          </p:cNvPr>
          <p:cNvSpPr/>
          <p:nvPr/>
        </p:nvSpPr>
        <p:spPr>
          <a:xfrm>
            <a:off x="6298252" y="1606278"/>
            <a:ext cx="5766118" cy="1533454"/>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Siloed processes</a:t>
            </a:r>
            <a:r>
              <a:rPr kumimoji="0" lang="en-US" sz="1200" b="0" i="0" u="none" strike="noStrike" kern="1200" cap="none" spc="0" normalizeH="0" baseline="0" noProof="0">
                <a:ln>
                  <a:noFill/>
                </a:ln>
                <a:solidFill>
                  <a:srgbClr val="000000"/>
                </a:solidFill>
                <a:effectLst/>
                <a:uLnTx/>
                <a:uFillTx/>
                <a:latin typeface="Graphik"/>
                <a:ea typeface="+mn-ea"/>
                <a:cs typeface="+mn-cs"/>
              </a:rPr>
              <a:t>, </a:t>
            </a:r>
            <a:r>
              <a:rPr kumimoji="0" lang="en-US" sz="1200" b="1" i="0" u="none" strike="noStrike" kern="1200" cap="none" spc="0" normalizeH="0" baseline="0" noProof="0">
                <a:ln>
                  <a:noFill/>
                </a:ln>
                <a:solidFill>
                  <a:srgbClr val="000000"/>
                </a:solidFill>
                <a:effectLst/>
                <a:uLnTx/>
                <a:uFillTx/>
                <a:latin typeface="Graphik"/>
                <a:ea typeface="+mn-ea"/>
                <a:cs typeface="+mn-cs"/>
              </a:rPr>
              <a:t>isolated teams </a:t>
            </a:r>
            <a:r>
              <a:rPr kumimoji="0" lang="en-US" sz="1200" b="0" i="0" u="none" strike="noStrike" kern="1200" cap="none" spc="0" normalizeH="0" baseline="0" noProof="0">
                <a:ln>
                  <a:noFill/>
                </a:ln>
                <a:solidFill>
                  <a:srgbClr val="000000"/>
                </a:solidFill>
                <a:effectLst/>
                <a:uLnTx/>
                <a:uFillTx/>
                <a:latin typeface="Graphik"/>
                <a:ea typeface="+mn-ea"/>
                <a:cs typeface="+mn-cs"/>
              </a:rPr>
              <a:t>and too many </a:t>
            </a:r>
            <a:r>
              <a:rPr kumimoji="0" lang="en-US" sz="1200" b="1" i="0" u="none" strike="noStrike" kern="1200" cap="none" spc="0" normalizeH="0" baseline="0" noProof="0">
                <a:ln>
                  <a:noFill/>
                </a:ln>
                <a:solidFill>
                  <a:srgbClr val="000000"/>
                </a:solidFill>
                <a:effectLst/>
                <a:uLnTx/>
                <a:uFillTx/>
                <a:latin typeface="Graphik"/>
                <a:ea typeface="+mn-ea"/>
                <a:cs typeface="+mn-cs"/>
              </a:rPr>
              <a:t>disconnected data </a:t>
            </a:r>
            <a:r>
              <a:rPr kumimoji="0" lang="en-US" sz="1200" b="0" i="0" u="none" strike="noStrike" kern="1200" cap="none" spc="0" normalizeH="0" baseline="0" noProof="0">
                <a:ln>
                  <a:noFill/>
                </a:ln>
                <a:solidFill>
                  <a:srgbClr val="000000"/>
                </a:solidFill>
                <a:effectLst/>
                <a:uLnTx/>
                <a:uFillTx/>
                <a:latin typeface="Graphik"/>
                <a:ea typeface="+mn-ea"/>
                <a:cs typeface="+mn-cs"/>
              </a:rPr>
              <a:t>sources are affecting the asset reliability and predictive maintenance areas. </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The </a:t>
            </a:r>
            <a:r>
              <a:rPr kumimoji="0" lang="en-US" sz="1200" b="1" i="0" u="none" strike="noStrike" kern="1200" cap="none" spc="0" normalizeH="0" baseline="0" noProof="0">
                <a:ln>
                  <a:noFill/>
                </a:ln>
                <a:solidFill>
                  <a:srgbClr val="000000"/>
                </a:solidFill>
                <a:effectLst/>
                <a:uLnTx/>
                <a:uFillTx/>
                <a:latin typeface="Graphik"/>
                <a:ea typeface="+mn-ea"/>
                <a:cs typeface="+mn-cs"/>
              </a:rPr>
              <a:t>manual processes </a:t>
            </a:r>
            <a:r>
              <a:rPr kumimoji="0" lang="en-US" sz="1200" b="0" i="0" u="none" strike="noStrike" kern="1200" cap="none" spc="0" normalizeH="0" baseline="0" noProof="0">
                <a:ln>
                  <a:noFill/>
                </a:ln>
                <a:solidFill>
                  <a:srgbClr val="000000"/>
                </a:solidFill>
                <a:effectLst/>
                <a:uLnTx/>
                <a:uFillTx/>
                <a:latin typeface="Graphik"/>
                <a:ea typeface="+mn-ea"/>
                <a:cs typeface="+mn-cs"/>
              </a:rPr>
              <a:t>and interpreting/actioning analysis data is a slow and difficult process. </a:t>
            </a:r>
          </a:p>
        </p:txBody>
      </p:sp>
      <p:sp>
        <p:nvSpPr>
          <p:cNvPr id="109" name="Rectangle 108">
            <a:extLst>
              <a:ext uri="{FF2B5EF4-FFF2-40B4-BE49-F238E27FC236}">
                <a16:creationId xmlns:a16="http://schemas.microsoft.com/office/drawing/2014/main" id="{250ADB68-3DD5-49E5-80E9-695F4CFDCC50}"/>
              </a:ext>
            </a:extLst>
          </p:cNvPr>
          <p:cNvSpPr/>
          <p:nvPr/>
        </p:nvSpPr>
        <p:spPr>
          <a:xfrm>
            <a:off x="6429751" y="4206332"/>
            <a:ext cx="5420016" cy="2425695"/>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0" fontAlgn="auto" latinLnBrk="0" hangingPunct="0">
              <a:lnSpc>
                <a:spcPct val="100000"/>
              </a:lnSpc>
              <a:spcBef>
                <a:spcPts val="600"/>
              </a:spcBef>
              <a:spcAft>
                <a:spcPts val="600"/>
              </a:spcAft>
              <a:buClrTx/>
              <a:buSzTx/>
              <a:buFontTx/>
              <a:buNone/>
              <a:tabLst/>
              <a:defRPr/>
            </a:pP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 </a:t>
            </a:r>
            <a:r>
              <a:rPr kumimoji="0" lang="en-US" altLang="zh-HK" sz="1200" b="1" i="0" u="none" strike="noStrike" kern="0" cap="none" spc="0" normalizeH="0" baseline="0" noProof="0">
                <a:ln>
                  <a:noFill/>
                </a:ln>
                <a:solidFill>
                  <a:srgbClr val="000000"/>
                </a:solidFill>
                <a:effectLst/>
                <a:uLnTx/>
                <a:uFillTx/>
                <a:latin typeface="Graphik"/>
                <a:ea typeface="+mn-ea"/>
                <a:cs typeface="Arial" pitchFamily="34" charset="0"/>
              </a:rPr>
              <a:t>Reduced Maintenance Costs </a:t>
            </a: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 Potential issues to be detected earlier and be rectified before they become more problematic and costly</a:t>
            </a:r>
          </a:p>
          <a:p>
            <a:pPr marL="0" marR="0" lvl="0" indent="0" algn="l" defTabSz="914400" rtl="0" eaLnBrk="0" fontAlgn="auto" latinLnBrk="0" hangingPunct="0">
              <a:lnSpc>
                <a:spcPct val="100000"/>
              </a:lnSpc>
              <a:spcBef>
                <a:spcPts val="600"/>
              </a:spcBef>
              <a:spcAft>
                <a:spcPts val="600"/>
              </a:spcAft>
              <a:buClrTx/>
              <a:buSzTx/>
              <a:buFontTx/>
              <a:buNone/>
              <a:tabLst/>
              <a:defRPr/>
            </a:pP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 </a:t>
            </a:r>
            <a:r>
              <a:rPr kumimoji="0" lang="en-US" altLang="zh-HK" sz="1200" b="1" i="0" u="none" strike="noStrike" kern="0" cap="none" spc="0" normalizeH="0" baseline="0" noProof="0">
                <a:ln>
                  <a:noFill/>
                </a:ln>
                <a:solidFill>
                  <a:srgbClr val="000000"/>
                </a:solidFill>
                <a:effectLst/>
                <a:uLnTx/>
                <a:uFillTx/>
                <a:latin typeface="Graphik"/>
                <a:ea typeface="+mn-ea"/>
                <a:cs typeface="Arial" pitchFamily="34" charset="0"/>
              </a:rPr>
              <a:t>Increased Productivity</a:t>
            </a: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 – Maintenance activities to be performed at more efficient intervals resulting in a reduction in unscheduled downtime.</a:t>
            </a:r>
          </a:p>
          <a:p>
            <a:pPr marL="0" marR="0" lvl="0" indent="0" algn="l" defTabSz="914400" rtl="0" eaLnBrk="0" fontAlgn="auto" latinLnBrk="0" hangingPunct="0">
              <a:lnSpc>
                <a:spcPct val="100000"/>
              </a:lnSpc>
              <a:spcBef>
                <a:spcPts val="600"/>
              </a:spcBef>
              <a:spcAft>
                <a:spcPts val="600"/>
              </a:spcAft>
              <a:buClrTx/>
              <a:buSzTx/>
              <a:buFontTx/>
              <a:buNone/>
              <a:tabLst/>
              <a:defRPr/>
            </a:pP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 </a:t>
            </a:r>
            <a:r>
              <a:rPr kumimoji="0" lang="en-US" altLang="zh-HK" sz="1200" b="1" i="0" u="none" strike="noStrike" kern="0" cap="none" spc="0" normalizeH="0" baseline="0" noProof="0">
                <a:ln>
                  <a:noFill/>
                </a:ln>
                <a:solidFill>
                  <a:srgbClr val="000000"/>
                </a:solidFill>
                <a:effectLst/>
                <a:uLnTx/>
                <a:uFillTx/>
                <a:latin typeface="Graphik"/>
                <a:ea typeface="+mn-ea"/>
                <a:cs typeface="Arial" pitchFamily="34" charset="0"/>
              </a:rPr>
              <a:t>Increased Robustness</a:t>
            </a: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 – Failure prediction to be used to move equipment off the critical path when failure is imminent</a:t>
            </a:r>
          </a:p>
          <a:p>
            <a:pPr marL="0" marR="0" lvl="0" indent="0" algn="l" defTabSz="914400" rtl="0" eaLnBrk="0" fontAlgn="auto" latinLnBrk="0" hangingPunct="0">
              <a:lnSpc>
                <a:spcPct val="100000"/>
              </a:lnSpc>
              <a:spcBef>
                <a:spcPts val="600"/>
              </a:spcBef>
              <a:spcAft>
                <a:spcPts val="600"/>
              </a:spcAft>
              <a:buClrTx/>
              <a:buSzTx/>
              <a:buFontTx/>
              <a:buNone/>
              <a:tabLst/>
              <a:defRPr/>
            </a:pP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 </a:t>
            </a:r>
            <a:r>
              <a:rPr kumimoji="0" lang="en-US" altLang="zh-HK" sz="1200" b="1" i="0" u="none" strike="noStrike" kern="0" cap="none" spc="0" normalizeH="0" baseline="0" noProof="0">
                <a:ln>
                  <a:noFill/>
                </a:ln>
                <a:solidFill>
                  <a:srgbClr val="000000"/>
                </a:solidFill>
                <a:effectLst/>
                <a:uLnTx/>
                <a:uFillTx/>
                <a:latin typeface="Graphik"/>
                <a:ea typeface="+mn-ea"/>
                <a:cs typeface="Arial" pitchFamily="34" charset="0"/>
              </a:rPr>
              <a:t>Increase plant availability</a:t>
            </a: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 from reduced scheduled downtime</a:t>
            </a:r>
          </a:p>
        </p:txBody>
      </p:sp>
      <p:sp>
        <p:nvSpPr>
          <p:cNvPr id="110" name="Rectangle 109">
            <a:extLst>
              <a:ext uri="{FF2B5EF4-FFF2-40B4-BE49-F238E27FC236}">
                <a16:creationId xmlns:a16="http://schemas.microsoft.com/office/drawing/2014/main" id="{00BCD221-7A9A-475D-905F-7A92EC85EA15}"/>
              </a:ext>
            </a:extLst>
          </p:cNvPr>
          <p:cNvSpPr/>
          <p:nvPr/>
        </p:nvSpPr>
        <p:spPr>
          <a:xfrm>
            <a:off x="170566" y="3345946"/>
            <a:ext cx="5870388" cy="2298797"/>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4625" marR="0" lvl="0" indent="-174625" algn="just" defTabSz="914400" rtl="0" eaLnBrk="0" fontAlgn="auto" latinLnBrk="0" hangingPunct="0">
              <a:lnSpc>
                <a:spcPct val="100000"/>
              </a:lnSpc>
              <a:spcBef>
                <a:spcPts val="0"/>
              </a:spcBef>
              <a:spcAft>
                <a:spcPts val="600"/>
              </a:spcAft>
              <a:buClrTx/>
              <a:buSzTx/>
              <a:buFontTx/>
              <a:buChar char="•"/>
              <a:tabLst/>
              <a:defRPr/>
            </a:pP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Build </a:t>
            </a:r>
            <a:r>
              <a:rPr kumimoji="0" lang="en-US" altLang="zh-HK" sz="1200" b="1" i="0" u="none" strike="noStrike" kern="0" cap="none" spc="0" normalizeH="0" baseline="0" noProof="0">
                <a:ln>
                  <a:noFill/>
                </a:ln>
                <a:solidFill>
                  <a:srgbClr val="000000"/>
                </a:solidFill>
                <a:effectLst/>
                <a:uLnTx/>
                <a:uFillTx/>
                <a:latin typeface="Graphik"/>
                <a:ea typeface="+mn-ea"/>
                <a:cs typeface="Arial" pitchFamily="34" charset="0"/>
              </a:rPr>
              <a:t>Technology solution </a:t>
            </a: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to connect various data sources (Multipoint analytics solutions, Cloud, PI, Historian, MHM) </a:t>
            </a:r>
          </a:p>
          <a:p>
            <a:pPr marL="174625" marR="0" lvl="0" indent="-174625" algn="just" defTabSz="914400" rtl="0" eaLnBrk="0" fontAlgn="auto" latinLnBrk="0" hangingPunct="0">
              <a:lnSpc>
                <a:spcPct val="100000"/>
              </a:lnSpc>
              <a:spcBef>
                <a:spcPts val="0"/>
              </a:spcBef>
              <a:spcAft>
                <a:spcPts val="600"/>
              </a:spcAft>
              <a:buClrTx/>
              <a:buSzTx/>
              <a:buFontTx/>
              <a:buChar char="•"/>
              <a:tabLst/>
              <a:defRPr/>
            </a:pP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Develop </a:t>
            </a:r>
            <a:r>
              <a:rPr kumimoji="0" lang="en-US" altLang="zh-HK" sz="1200" b="1" i="0" u="none" strike="noStrike" kern="0" cap="none" spc="0" normalizeH="0" baseline="0" noProof="0">
                <a:ln>
                  <a:noFill/>
                </a:ln>
                <a:solidFill>
                  <a:srgbClr val="000000"/>
                </a:solidFill>
                <a:effectLst/>
                <a:uLnTx/>
                <a:uFillTx/>
                <a:latin typeface="Graphik"/>
                <a:ea typeface="+mn-ea"/>
                <a:cs typeface="Arial" pitchFamily="34" charset="0"/>
              </a:rPr>
              <a:t>visualization</a:t>
            </a: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 tool to display and send alerts to end users.</a:t>
            </a:r>
          </a:p>
          <a:p>
            <a:pPr marL="174625" marR="0" lvl="0" indent="-174625" algn="just" defTabSz="914400" rtl="0" eaLnBrk="0" fontAlgn="auto" latinLnBrk="0" hangingPunct="0">
              <a:lnSpc>
                <a:spcPct val="100000"/>
              </a:lnSpc>
              <a:spcBef>
                <a:spcPts val="0"/>
              </a:spcBef>
              <a:spcAft>
                <a:spcPts val="600"/>
              </a:spcAft>
              <a:buClrTx/>
              <a:buSzTx/>
              <a:buFontTx/>
              <a:buChar char="•"/>
              <a:tabLst/>
              <a:defRPr/>
            </a:pP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Implement a technology digital solution to enable Maintenance teams, site Reliability teams and MECOE personnel to </a:t>
            </a:r>
            <a:r>
              <a:rPr kumimoji="0" lang="en-US" altLang="zh-HK" sz="1200" b="1" i="0" u="none" strike="noStrike" kern="0" cap="none" spc="0" normalizeH="0" baseline="0" noProof="0">
                <a:ln>
                  <a:noFill/>
                </a:ln>
                <a:solidFill>
                  <a:srgbClr val="000000"/>
                </a:solidFill>
                <a:effectLst/>
                <a:uLnTx/>
                <a:uFillTx/>
                <a:latin typeface="Graphik"/>
                <a:ea typeface="+mn-ea"/>
                <a:cs typeface="Arial" pitchFamily="34" charset="0"/>
              </a:rPr>
              <a:t>predict equipment downtime</a:t>
            </a:r>
            <a:r>
              <a:rPr kumimoji="0" lang="en-US" altLang="zh-HK" sz="1200" b="0" i="0" u="none" strike="noStrike" kern="0" cap="none" spc="0" normalizeH="0" baseline="0" noProof="0">
                <a:ln>
                  <a:noFill/>
                </a:ln>
                <a:solidFill>
                  <a:srgbClr val="000000"/>
                </a:solidFill>
                <a:effectLst/>
                <a:uLnTx/>
                <a:uFillTx/>
                <a:latin typeface="Graphik"/>
                <a:ea typeface="+mn-ea"/>
                <a:cs typeface="Arial" pitchFamily="34" charset="0"/>
              </a:rPr>
              <a:t> / failure for Fixed Plant equipment. </a:t>
            </a:r>
          </a:p>
        </p:txBody>
      </p:sp>
      <p:pic>
        <p:nvPicPr>
          <p:cNvPr id="231" name="Picture 230">
            <a:extLst>
              <a:ext uri="{FF2B5EF4-FFF2-40B4-BE49-F238E27FC236}">
                <a16:creationId xmlns:a16="http://schemas.microsoft.com/office/drawing/2014/main" id="{093FB8C4-675E-2789-566B-73F23C24A953}"/>
              </a:ext>
            </a:extLst>
          </p:cNvPr>
          <p:cNvPicPr>
            <a:picLocks noChangeAspect="1"/>
          </p:cNvPicPr>
          <p:nvPr/>
        </p:nvPicPr>
        <p:blipFill>
          <a:blip r:embed="rId2"/>
          <a:stretch>
            <a:fillRect/>
          </a:stretch>
        </p:blipFill>
        <p:spPr>
          <a:xfrm>
            <a:off x="1543438" y="4600901"/>
            <a:ext cx="3888828" cy="2157276"/>
          </a:xfrm>
          <a:prstGeom prst="rect">
            <a:avLst/>
          </a:prstGeom>
        </p:spPr>
      </p:pic>
    </p:spTree>
    <p:extLst>
      <p:ext uri="{BB962C8B-B14F-4D97-AF65-F5344CB8AC3E}">
        <p14:creationId xmlns:p14="http://schemas.microsoft.com/office/powerpoint/2010/main" val="2002310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470-149A-499C-8697-96E4EE3C17DF}"/>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Credential – Maintenance Readiness</a:t>
            </a:r>
          </a:p>
        </p:txBody>
      </p:sp>
      <p:sp>
        <p:nvSpPr>
          <p:cNvPr id="4" name="Rectangle: Top Corners Rounded 3">
            <a:extLst>
              <a:ext uri="{FF2B5EF4-FFF2-40B4-BE49-F238E27FC236}">
                <a16:creationId xmlns:a16="http://schemas.microsoft.com/office/drawing/2014/main" id="{D1238EF6-6FC5-41AB-9A74-0A602FAA1872}"/>
              </a:ext>
            </a:extLst>
          </p:cNvPr>
          <p:cNvSpPr/>
          <p:nvPr/>
        </p:nvSpPr>
        <p:spPr>
          <a:xfrm rot="16200000">
            <a:off x="8993269" y="1078124"/>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Outcomes &amp; Value</a:t>
            </a:r>
          </a:p>
        </p:txBody>
      </p:sp>
      <p:sp>
        <p:nvSpPr>
          <p:cNvPr id="5" name="Rectangle 4">
            <a:extLst>
              <a:ext uri="{FF2B5EF4-FFF2-40B4-BE49-F238E27FC236}">
                <a16:creationId xmlns:a16="http://schemas.microsoft.com/office/drawing/2014/main" id="{564204D9-CA77-4E6F-BF7D-0030F0A10C76}"/>
              </a:ext>
            </a:extLst>
          </p:cNvPr>
          <p:cNvSpPr/>
          <p:nvPr/>
        </p:nvSpPr>
        <p:spPr>
          <a:xfrm>
            <a:off x="286148"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6" name="Rectangle: Top Corners Rounded 5">
            <a:extLst>
              <a:ext uri="{FF2B5EF4-FFF2-40B4-BE49-F238E27FC236}">
                <a16:creationId xmlns:a16="http://schemas.microsoft.com/office/drawing/2014/main" id="{F678C697-0E4E-4F02-A128-06B2692AF855}"/>
              </a:ext>
            </a:extLst>
          </p:cNvPr>
          <p:cNvSpPr/>
          <p:nvPr/>
        </p:nvSpPr>
        <p:spPr>
          <a:xfrm rot="5400000">
            <a:off x="2781982" y="-167331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Client Profile </a:t>
            </a:r>
          </a:p>
        </p:txBody>
      </p:sp>
      <p:sp>
        <p:nvSpPr>
          <p:cNvPr id="7" name="Rectangle: Top Corners Rounded 6">
            <a:extLst>
              <a:ext uri="{FF2B5EF4-FFF2-40B4-BE49-F238E27FC236}">
                <a16:creationId xmlns:a16="http://schemas.microsoft.com/office/drawing/2014/main" id="{D3D1E021-8A5A-4200-AD89-693FCC235FA5}"/>
              </a:ext>
            </a:extLst>
          </p:cNvPr>
          <p:cNvSpPr/>
          <p:nvPr/>
        </p:nvSpPr>
        <p:spPr>
          <a:xfrm rot="16200000">
            <a:off x="8993269" y="-1525632"/>
            <a:ext cx="376084" cy="5680246"/>
          </a:xfrm>
          <a:prstGeom prst="round2SameRect">
            <a:avLst>
              <a:gd name="adj1" fmla="val 50000"/>
              <a:gd name="adj2" fmla="val 0"/>
            </a:avLst>
          </a:prstGeom>
          <a:solidFill>
            <a:schemeClr val="bg1">
              <a:lumMod val="95000"/>
            </a:schemeClr>
          </a:solidFill>
          <a:ln>
            <a:noFill/>
          </a:ln>
          <a:effectLst>
            <a:innerShdw blurRad="63500" dist="50800" dir="189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 lIns="72000" tIns="72000" rIns="72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Business Challenges</a:t>
            </a:r>
          </a:p>
        </p:txBody>
      </p:sp>
      <p:sp>
        <p:nvSpPr>
          <p:cNvPr id="8" name="Rectangle: Top Corners Rounded 7">
            <a:extLst>
              <a:ext uri="{FF2B5EF4-FFF2-40B4-BE49-F238E27FC236}">
                <a16:creationId xmlns:a16="http://schemas.microsoft.com/office/drawing/2014/main" id="{323AE648-09C4-4C57-BD53-FD1AA40406E4}"/>
              </a:ext>
            </a:extLst>
          </p:cNvPr>
          <p:cNvSpPr/>
          <p:nvPr/>
        </p:nvSpPr>
        <p:spPr>
          <a:xfrm rot="5400000">
            <a:off x="2827246" y="1061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100FF"/>
                </a:solidFill>
                <a:effectLst/>
                <a:uLnTx/>
                <a:uFillTx/>
                <a:latin typeface="Graphik"/>
                <a:ea typeface="+mn-ea"/>
                <a:cs typeface="+mn-cs"/>
              </a:rPr>
              <a:t>Solution</a:t>
            </a:r>
          </a:p>
        </p:txBody>
      </p:sp>
      <p:grpSp>
        <p:nvGrpSpPr>
          <p:cNvPr id="9" name="Group 139">
            <a:extLst>
              <a:ext uri="{FF2B5EF4-FFF2-40B4-BE49-F238E27FC236}">
                <a16:creationId xmlns:a16="http://schemas.microsoft.com/office/drawing/2014/main" id="{744361C3-EAF9-4C7D-AC01-E5E39868788A}"/>
              </a:ext>
            </a:extLst>
          </p:cNvPr>
          <p:cNvGrpSpPr>
            <a:grpSpLocks noChangeAspect="1"/>
          </p:cNvGrpSpPr>
          <p:nvPr/>
        </p:nvGrpSpPr>
        <p:grpSpPr bwMode="auto">
          <a:xfrm>
            <a:off x="5511873" y="1170773"/>
            <a:ext cx="288786" cy="287436"/>
            <a:chOff x="3615" y="3225"/>
            <a:chExt cx="428" cy="426"/>
          </a:xfrm>
          <a:solidFill>
            <a:schemeClr val="tx1"/>
          </a:solidFill>
        </p:grpSpPr>
        <p:sp>
          <p:nvSpPr>
            <p:cNvPr id="10" name="Freeform 140">
              <a:extLst>
                <a:ext uri="{FF2B5EF4-FFF2-40B4-BE49-F238E27FC236}">
                  <a16:creationId xmlns:a16="http://schemas.microsoft.com/office/drawing/2014/main" id="{316BB982-CF1A-4BD3-992C-77985D10117E}"/>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141">
              <a:extLst>
                <a:ext uri="{FF2B5EF4-FFF2-40B4-BE49-F238E27FC236}">
                  <a16:creationId xmlns:a16="http://schemas.microsoft.com/office/drawing/2014/main" id="{D7FBBD86-94FA-4C96-AC99-06B31222F450}"/>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142">
              <a:extLst>
                <a:ext uri="{FF2B5EF4-FFF2-40B4-BE49-F238E27FC236}">
                  <a16:creationId xmlns:a16="http://schemas.microsoft.com/office/drawing/2014/main" id="{D7C1EC7E-A395-49B0-8A1F-07F9E8FAC1D7}"/>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3" name="Freeform 143">
              <a:extLst>
                <a:ext uri="{FF2B5EF4-FFF2-40B4-BE49-F238E27FC236}">
                  <a16:creationId xmlns:a16="http://schemas.microsoft.com/office/drawing/2014/main" id="{A4E8B5AF-AF60-46B2-9A59-FF031E0AC44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4" name="Freeform 144">
              <a:extLst>
                <a:ext uri="{FF2B5EF4-FFF2-40B4-BE49-F238E27FC236}">
                  <a16:creationId xmlns:a16="http://schemas.microsoft.com/office/drawing/2014/main" id="{F28A238C-08E7-42CB-A19F-9F118BD52FD0}"/>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145">
              <a:extLst>
                <a:ext uri="{FF2B5EF4-FFF2-40B4-BE49-F238E27FC236}">
                  <a16:creationId xmlns:a16="http://schemas.microsoft.com/office/drawing/2014/main" id="{029AFFA3-7805-409B-87CA-9A35C4A22FD7}"/>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reeform 146">
              <a:extLst>
                <a:ext uri="{FF2B5EF4-FFF2-40B4-BE49-F238E27FC236}">
                  <a16:creationId xmlns:a16="http://schemas.microsoft.com/office/drawing/2014/main" id="{226D2022-92F6-4528-A7EB-5D84462C1F12}"/>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17" name="Group 16">
            <a:extLst>
              <a:ext uri="{FF2B5EF4-FFF2-40B4-BE49-F238E27FC236}">
                <a16:creationId xmlns:a16="http://schemas.microsoft.com/office/drawing/2014/main" id="{CEE34002-340E-4A09-9137-793027E5CDEF}"/>
              </a:ext>
            </a:extLst>
          </p:cNvPr>
          <p:cNvGrpSpPr/>
          <p:nvPr/>
        </p:nvGrpSpPr>
        <p:grpSpPr>
          <a:xfrm>
            <a:off x="11643021" y="3758596"/>
            <a:ext cx="273992" cy="257683"/>
            <a:chOff x="8908582" y="3538049"/>
            <a:chExt cx="273992" cy="257683"/>
          </a:xfrm>
        </p:grpSpPr>
        <p:sp>
          <p:nvSpPr>
            <p:cNvPr id="18" name="Freeform 159">
              <a:extLst>
                <a:ext uri="{FF2B5EF4-FFF2-40B4-BE49-F238E27FC236}">
                  <a16:creationId xmlns:a16="http://schemas.microsoft.com/office/drawing/2014/main" id="{52E36AD5-2C7E-4A6C-8310-00C8E6AC8E87}"/>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60">
              <a:extLst>
                <a:ext uri="{FF2B5EF4-FFF2-40B4-BE49-F238E27FC236}">
                  <a16:creationId xmlns:a16="http://schemas.microsoft.com/office/drawing/2014/main" id="{C2BD4FCA-91BC-446F-B718-E6995B79C47F}"/>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61">
              <a:extLst>
                <a:ext uri="{FF2B5EF4-FFF2-40B4-BE49-F238E27FC236}">
                  <a16:creationId xmlns:a16="http://schemas.microsoft.com/office/drawing/2014/main" id="{E3FB9538-8F12-45E4-A438-82DF7C88420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62">
              <a:extLst>
                <a:ext uri="{FF2B5EF4-FFF2-40B4-BE49-F238E27FC236}">
                  <a16:creationId xmlns:a16="http://schemas.microsoft.com/office/drawing/2014/main" id="{8C62C35C-77A2-410E-867A-442B0608A81C}"/>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63">
              <a:extLst>
                <a:ext uri="{FF2B5EF4-FFF2-40B4-BE49-F238E27FC236}">
                  <a16:creationId xmlns:a16="http://schemas.microsoft.com/office/drawing/2014/main" id="{E68F7A06-DBD1-46F4-B012-70120ECEE8F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23" name="Group 128">
            <a:extLst>
              <a:ext uri="{FF2B5EF4-FFF2-40B4-BE49-F238E27FC236}">
                <a16:creationId xmlns:a16="http://schemas.microsoft.com/office/drawing/2014/main" id="{88C2F198-8380-4AB1-B36B-BEE5101A1824}"/>
              </a:ext>
            </a:extLst>
          </p:cNvPr>
          <p:cNvGrpSpPr>
            <a:grpSpLocks noChangeAspect="1"/>
          </p:cNvGrpSpPr>
          <p:nvPr/>
        </p:nvGrpSpPr>
        <p:grpSpPr bwMode="auto">
          <a:xfrm>
            <a:off x="5670662" y="2866856"/>
            <a:ext cx="243479" cy="278727"/>
            <a:chOff x="1398" y="2998"/>
            <a:chExt cx="373" cy="427"/>
          </a:xfrm>
          <a:solidFill>
            <a:schemeClr val="tx1"/>
          </a:solidFill>
        </p:grpSpPr>
        <p:sp>
          <p:nvSpPr>
            <p:cNvPr id="24" name="Freeform 129">
              <a:extLst>
                <a:ext uri="{FF2B5EF4-FFF2-40B4-BE49-F238E27FC236}">
                  <a16:creationId xmlns:a16="http://schemas.microsoft.com/office/drawing/2014/main" id="{E0494FE8-31C1-4AB8-9937-CAE021EFBE99}"/>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130">
              <a:extLst>
                <a:ext uri="{FF2B5EF4-FFF2-40B4-BE49-F238E27FC236}">
                  <a16:creationId xmlns:a16="http://schemas.microsoft.com/office/drawing/2014/main" id="{4EACF834-4694-4D61-8709-AB3E9CEDF96D}"/>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6" name="Freeform 131">
              <a:extLst>
                <a:ext uri="{FF2B5EF4-FFF2-40B4-BE49-F238E27FC236}">
                  <a16:creationId xmlns:a16="http://schemas.microsoft.com/office/drawing/2014/main" id="{2C79342F-67C2-4046-A93A-50DEE46374E9}"/>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132">
              <a:extLst>
                <a:ext uri="{FF2B5EF4-FFF2-40B4-BE49-F238E27FC236}">
                  <a16:creationId xmlns:a16="http://schemas.microsoft.com/office/drawing/2014/main" id="{FE9E5940-956E-481D-BBA7-F6F97E91C2B1}"/>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133">
              <a:extLst>
                <a:ext uri="{FF2B5EF4-FFF2-40B4-BE49-F238E27FC236}">
                  <a16:creationId xmlns:a16="http://schemas.microsoft.com/office/drawing/2014/main" id="{31F00396-BC15-4B25-B88B-B35B8E707886}"/>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9" name="Freeform 134">
              <a:extLst>
                <a:ext uri="{FF2B5EF4-FFF2-40B4-BE49-F238E27FC236}">
                  <a16:creationId xmlns:a16="http://schemas.microsoft.com/office/drawing/2014/main" id="{91B397B9-C5AF-4D3B-8B1E-4B92B653592D}"/>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0" name="Freeform 135">
              <a:extLst>
                <a:ext uri="{FF2B5EF4-FFF2-40B4-BE49-F238E27FC236}">
                  <a16:creationId xmlns:a16="http://schemas.microsoft.com/office/drawing/2014/main" id="{579D7A12-A583-4ECC-AE3D-1853AFF3C940}"/>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Freeform 136">
              <a:extLst>
                <a:ext uri="{FF2B5EF4-FFF2-40B4-BE49-F238E27FC236}">
                  <a16:creationId xmlns:a16="http://schemas.microsoft.com/office/drawing/2014/main" id="{EFCD414E-B07A-419E-88F2-8891FFD82B5E}"/>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2" name="Freeform 137">
              <a:extLst>
                <a:ext uri="{FF2B5EF4-FFF2-40B4-BE49-F238E27FC236}">
                  <a16:creationId xmlns:a16="http://schemas.microsoft.com/office/drawing/2014/main" id="{672C1034-3466-40BA-BA60-F84AECE83AFE}"/>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3" name="Freeform 138">
              <a:extLst>
                <a:ext uri="{FF2B5EF4-FFF2-40B4-BE49-F238E27FC236}">
                  <a16:creationId xmlns:a16="http://schemas.microsoft.com/office/drawing/2014/main" id="{51A69A5B-7AE1-44F3-BCE1-7855B2A1EB5D}"/>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39">
              <a:extLst>
                <a:ext uri="{FF2B5EF4-FFF2-40B4-BE49-F238E27FC236}">
                  <a16:creationId xmlns:a16="http://schemas.microsoft.com/office/drawing/2014/main" id="{D63FD5A8-932A-47D6-ACB4-4FB5798846B3}"/>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40">
              <a:extLst>
                <a:ext uri="{FF2B5EF4-FFF2-40B4-BE49-F238E27FC236}">
                  <a16:creationId xmlns:a16="http://schemas.microsoft.com/office/drawing/2014/main" id="{6EEC50CF-9D0C-40B9-8C3B-2B0BC038D0A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6" name="Group 26">
            <a:extLst>
              <a:ext uri="{FF2B5EF4-FFF2-40B4-BE49-F238E27FC236}">
                <a16:creationId xmlns:a16="http://schemas.microsoft.com/office/drawing/2014/main" id="{F73CB1C1-4138-4CF9-994A-DC0B4FE2C104}"/>
              </a:ext>
            </a:extLst>
          </p:cNvPr>
          <p:cNvGrpSpPr>
            <a:grpSpLocks noChangeAspect="1"/>
          </p:cNvGrpSpPr>
          <p:nvPr/>
        </p:nvGrpSpPr>
        <p:grpSpPr bwMode="auto">
          <a:xfrm>
            <a:off x="11629752" y="1163873"/>
            <a:ext cx="300530" cy="301237"/>
            <a:chOff x="4482" y="444"/>
            <a:chExt cx="425" cy="426"/>
          </a:xfrm>
          <a:solidFill>
            <a:schemeClr val="tx1"/>
          </a:solidFill>
        </p:grpSpPr>
        <p:sp>
          <p:nvSpPr>
            <p:cNvPr id="37" name="Freeform 27">
              <a:extLst>
                <a:ext uri="{FF2B5EF4-FFF2-40B4-BE49-F238E27FC236}">
                  <a16:creationId xmlns:a16="http://schemas.microsoft.com/office/drawing/2014/main" id="{EA32237A-E831-4CC4-816B-B7398D65F860}"/>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28">
              <a:extLst>
                <a:ext uri="{FF2B5EF4-FFF2-40B4-BE49-F238E27FC236}">
                  <a16:creationId xmlns:a16="http://schemas.microsoft.com/office/drawing/2014/main" id="{E01C8707-FA3B-40D0-BA83-825C5AF8BA18}"/>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29">
              <a:extLst>
                <a:ext uri="{FF2B5EF4-FFF2-40B4-BE49-F238E27FC236}">
                  <a16:creationId xmlns:a16="http://schemas.microsoft.com/office/drawing/2014/main" id="{86AFD5FB-C5A7-4247-95F2-5B58F0C30C7C}"/>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30">
              <a:extLst>
                <a:ext uri="{FF2B5EF4-FFF2-40B4-BE49-F238E27FC236}">
                  <a16:creationId xmlns:a16="http://schemas.microsoft.com/office/drawing/2014/main" id="{E629AF91-6CAD-420A-AB6F-1051F9EAA51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31">
              <a:extLst>
                <a:ext uri="{FF2B5EF4-FFF2-40B4-BE49-F238E27FC236}">
                  <a16:creationId xmlns:a16="http://schemas.microsoft.com/office/drawing/2014/main" id="{49EEF271-1ED0-4BA5-AB6D-E19F5FF8D248}"/>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Rectangle 32">
              <a:extLst>
                <a:ext uri="{FF2B5EF4-FFF2-40B4-BE49-F238E27FC236}">
                  <a16:creationId xmlns:a16="http://schemas.microsoft.com/office/drawing/2014/main" id="{7379E72B-AA70-4830-BF7A-ACB7A76D911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Rectangle 33">
              <a:extLst>
                <a:ext uri="{FF2B5EF4-FFF2-40B4-BE49-F238E27FC236}">
                  <a16:creationId xmlns:a16="http://schemas.microsoft.com/office/drawing/2014/main" id="{7319CC34-92B6-4DA5-B5AF-4E98FFF7A0ED}"/>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34">
              <a:extLst>
                <a:ext uri="{FF2B5EF4-FFF2-40B4-BE49-F238E27FC236}">
                  <a16:creationId xmlns:a16="http://schemas.microsoft.com/office/drawing/2014/main" id="{7490071D-726B-4406-90A9-D24FC2EBB50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35">
              <a:extLst>
                <a:ext uri="{FF2B5EF4-FFF2-40B4-BE49-F238E27FC236}">
                  <a16:creationId xmlns:a16="http://schemas.microsoft.com/office/drawing/2014/main" id="{7477D646-CBFD-4E8D-9D1B-2B436AED9E1B}"/>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36">
              <a:extLst>
                <a:ext uri="{FF2B5EF4-FFF2-40B4-BE49-F238E27FC236}">
                  <a16:creationId xmlns:a16="http://schemas.microsoft.com/office/drawing/2014/main" id="{5D41279F-C6EA-4697-AC3A-4F0968C960D0}"/>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37">
              <a:extLst>
                <a:ext uri="{FF2B5EF4-FFF2-40B4-BE49-F238E27FC236}">
                  <a16:creationId xmlns:a16="http://schemas.microsoft.com/office/drawing/2014/main" id="{3BC426E1-0E0E-446B-9A3C-DA93477797C7}"/>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5" name="Rectangle 54">
            <a:extLst>
              <a:ext uri="{FF2B5EF4-FFF2-40B4-BE49-F238E27FC236}">
                <a16:creationId xmlns:a16="http://schemas.microsoft.com/office/drawing/2014/main" id="{8E91E206-58C7-4B88-9A49-EE89BB5F3944}"/>
              </a:ext>
            </a:extLst>
          </p:cNvPr>
          <p:cNvSpPr/>
          <p:nvPr/>
        </p:nvSpPr>
        <p:spPr>
          <a:xfrm>
            <a:off x="6510973" y="1607175"/>
            <a:ext cx="5321018" cy="196737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21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sp>
        <p:nvSpPr>
          <p:cNvPr id="56" name="Rectangle 55">
            <a:extLst>
              <a:ext uri="{FF2B5EF4-FFF2-40B4-BE49-F238E27FC236}">
                <a16:creationId xmlns:a16="http://schemas.microsoft.com/office/drawing/2014/main" id="{B9286B92-92B7-4CD7-9AD7-2FB45B50C4AF}"/>
              </a:ext>
            </a:extLst>
          </p:cNvPr>
          <p:cNvSpPr/>
          <p:nvPr/>
        </p:nvSpPr>
        <p:spPr>
          <a:xfrm>
            <a:off x="6488650" y="4132904"/>
            <a:ext cx="5420016" cy="2028410"/>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base" latinLnBrk="0" hangingPunct="1">
              <a:lnSpc>
                <a:spcPct val="90000"/>
              </a:lnSpc>
              <a:spcBef>
                <a:spcPts val="100"/>
              </a:spcBef>
              <a:spcAft>
                <a:spcPts val="600"/>
              </a:spcAft>
              <a:buClrTx/>
              <a:buSzPts val="1000"/>
              <a:buFontTx/>
              <a:buNone/>
              <a:tabLst>
                <a:tab pos="122238" algn="l"/>
                <a:tab pos="457200" algn="l"/>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57" name="Rectangle 56">
            <a:extLst>
              <a:ext uri="{FF2B5EF4-FFF2-40B4-BE49-F238E27FC236}">
                <a16:creationId xmlns:a16="http://schemas.microsoft.com/office/drawing/2014/main" id="{20D36DAF-5F04-4BF7-9F28-B16DE3E38434}"/>
              </a:ext>
            </a:extLst>
          </p:cNvPr>
          <p:cNvSpPr/>
          <p:nvPr/>
        </p:nvSpPr>
        <p:spPr>
          <a:xfrm>
            <a:off x="6510972" y="5542153"/>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sp>
        <p:nvSpPr>
          <p:cNvPr id="64" name="Rectangle 63">
            <a:extLst>
              <a:ext uri="{FF2B5EF4-FFF2-40B4-BE49-F238E27FC236}">
                <a16:creationId xmlns:a16="http://schemas.microsoft.com/office/drawing/2014/main" id="{158CA2D9-02CD-4F32-9DCF-9E7CAD008FAB}"/>
              </a:ext>
            </a:extLst>
          </p:cNvPr>
          <p:cNvSpPr/>
          <p:nvPr/>
        </p:nvSpPr>
        <p:spPr>
          <a:xfrm>
            <a:off x="286149" y="3311150"/>
            <a:ext cx="6403409" cy="2631508"/>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grpSp>
        <p:nvGrpSpPr>
          <p:cNvPr id="67" name="Group 139">
            <a:extLst>
              <a:ext uri="{FF2B5EF4-FFF2-40B4-BE49-F238E27FC236}">
                <a16:creationId xmlns:a16="http://schemas.microsoft.com/office/drawing/2014/main" id="{BFE4057A-9AA9-49B9-8F26-AC8744D31EF2}"/>
              </a:ext>
            </a:extLst>
          </p:cNvPr>
          <p:cNvGrpSpPr>
            <a:grpSpLocks noChangeAspect="1"/>
          </p:cNvGrpSpPr>
          <p:nvPr/>
        </p:nvGrpSpPr>
        <p:grpSpPr bwMode="auto">
          <a:xfrm>
            <a:off x="5511874" y="1170773"/>
            <a:ext cx="288786" cy="287436"/>
            <a:chOff x="3615" y="3225"/>
            <a:chExt cx="428" cy="426"/>
          </a:xfrm>
          <a:solidFill>
            <a:schemeClr val="tx1"/>
          </a:solidFill>
        </p:grpSpPr>
        <p:sp>
          <p:nvSpPr>
            <p:cNvPr id="68" name="Freeform 140">
              <a:extLst>
                <a:ext uri="{FF2B5EF4-FFF2-40B4-BE49-F238E27FC236}">
                  <a16:creationId xmlns:a16="http://schemas.microsoft.com/office/drawing/2014/main" id="{6D045497-A625-4C5C-BFDD-286A1D0100C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9" name="Freeform 141">
              <a:extLst>
                <a:ext uri="{FF2B5EF4-FFF2-40B4-BE49-F238E27FC236}">
                  <a16:creationId xmlns:a16="http://schemas.microsoft.com/office/drawing/2014/main" id="{4D188BF7-CE67-4025-82F1-EA749EC7A88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0" name="Freeform 142">
              <a:extLst>
                <a:ext uri="{FF2B5EF4-FFF2-40B4-BE49-F238E27FC236}">
                  <a16:creationId xmlns:a16="http://schemas.microsoft.com/office/drawing/2014/main" id="{73CD6E8E-D9CA-44D5-82B1-0D741C9C421F}"/>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1" name="Freeform 143">
              <a:extLst>
                <a:ext uri="{FF2B5EF4-FFF2-40B4-BE49-F238E27FC236}">
                  <a16:creationId xmlns:a16="http://schemas.microsoft.com/office/drawing/2014/main" id="{1F9A4177-F486-4BF6-A282-BEC1324E2B20}"/>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144">
              <a:extLst>
                <a:ext uri="{FF2B5EF4-FFF2-40B4-BE49-F238E27FC236}">
                  <a16:creationId xmlns:a16="http://schemas.microsoft.com/office/drawing/2014/main" id="{E3032CB1-C776-4672-A8FA-958E9876496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145">
              <a:extLst>
                <a:ext uri="{FF2B5EF4-FFF2-40B4-BE49-F238E27FC236}">
                  <a16:creationId xmlns:a16="http://schemas.microsoft.com/office/drawing/2014/main" id="{A4C3EB41-A3C9-4208-A9FE-6745E4082E88}"/>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4" name="Freeform 146">
              <a:extLst>
                <a:ext uri="{FF2B5EF4-FFF2-40B4-BE49-F238E27FC236}">
                  <a16:creationId xmlns:a16="http://schemas.microsoft.com/office/drawing/2014/main" id="{708BE7A2-625E-49E2-A749-B1545B031237}"/>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75" name="Group 74">
            <a:extLst>
              <a:ext uri="{FF2B5EF4-FFF2-40B4-BE49-F238E27FC236}">
                <a16:creationId xmlns:a16="http://schemas.microsoft.com/office/drawing/2014/main" id="{9255B582-FAD6-46FB-B1BD-4D22F164A1D4}"/>
              </a:ext>
            </a:extLst>
          </p:cNvPr>
          <p:cNvGrpSpPr/>
          <p:nvPr/>
        </p:nvGrpSpPr>
        <p:grpSpPr>
          <a:xfrm>
            <a:off x="11643022" y="3758596"/>
            <a:ext cx="273992" cy="257683"/>
            <a:chOff x="8908582" y="3538049"/>
            <a:chExt cx="273992" cy="257683"/>
          </a:xfrm>
        </p:grpSpPr>
        <p:sp>
          <p:nvSpPr>
            <p:cNvPr id="76" name="Freeform 159">
              <a:extLst>
                <a:ext uri="{FF2B5EF4-FFF2-40B4-BE49-F238E27FC236}">
                  <a16:creationId xmlns:a16="http://schemas.microsoft.com/office/drawing/2014/main" id="{F4113B14-9634-416B-A842-9A5EF6B87DA6}"/>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7" name="Freeform 160">
              <a:extLst>
                <a:ext uri="{FF2B5EF4-FFF2-40B4-BE49-F238E27FC236}">
                  <a16:creationId xmlns:a16="http://schemas.microsoft.com/office/drawing/2014/main" id="{1439027F-5914-4147-88DF-2F54171EB0A2}"/>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8" name="Freeform 161">
              <a:extLst>
                <a:ext uri="{FF2B5EF4-FFF2-40B4-BE49-F238E27FC236}">
                  <a16:creationId xmlns:a16="http://schemas.microsoft.com/office/drawing/2014/main" id="{60540E70-C7BF-40F3-9840-525D3F58CBA3}"/>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9" name="Freeform 162">
              <a:extLst>
                <a:ext uri="{FF2B5EF4-FFF2-40B4-BE49-F238E27FC236}">
                  <a16:creationId xmlns:a16="http://schemas.microsoft.com/office/drawing/2014/main" id="{515797A8-0F43-446F-A7A2-83EA2F0F49B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0" name="Freeform 163">
              <a:extLst>
                <a:ext uri="{FF2B5EF4-FFF2-40B4-BE49-F238E27FC236}">
                  <a16:creationId xmlns:a16="http://schemas.microsoft.com/office/drawing/2014/main" id="{30A29D99-6AA6-4548-A7B8-0718C7B1FB4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1" name="Group 128">
            <a:extLst>
              <a:ext uri="{FF2B5EF4-FFF2-40B4-BE49-F238E27FC236}">
                <a16:creationId xmlns:a16="http://schemas.microsoft.com/office/drawing/2014/main" id="{DA5A0160-EFF5-4080-9912-B567528C80A4}"/>
              </a:ext>
            </a:extLst>
          </p:cNvPr>
          <p:cNvGrpSpPr>
            <a:grpSpLocks noChangeAspect="1"/>
          </p:cNvGrpSpPr>
          <p:nvPr/>
        </p:nvGrpSpPr>
        <p:grpSpPr bwMode="auto">
          <a:xfrm>
            <a:off x="5670663" y="2866856"/>
            <a:ext cx="243479" cy="278727"/>
            <a:chOff x="1398" y="2998"/>
            <a:chExt cx="373" cy="427"/>
          </a:xfrm>
          <a:solidFill>
            <a:schemeClr val="tx1"/>
          </a:solidFill>
        </p:grpSpPr>
        <p:sp>
          <p:nvSpPr>
            <p:cNvPr id="82" name="Freeform 129">
              <a:extLst>
                <a:ext uri="{FF2B5EF4-FFF2-40B4-BE49-F238E27FC236}">
                  <a16:creationId xmlns:a16="http://schemas.microsoft.com/office/drawing/2014/main" id="{F4A965E1-524D-4475-AB13-480CA3F091CA}"/>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3" name="Freeform 130">
              <a:extLst>
                <a:ext uri="{FF2B5EF4-FFF2-40B4-BE49-F238E27FC236}">
                  <a16:creationId xmlns:a16="http://schemas.microsoft.com/office/drawing/2014/main" id="{F418DF7F-C0EB-47DB-BEF1-BFA48EF36EB9}"/>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4" name="Freeform 131">
              <a:extLst>
                <a:ext uri="{FF2B5EF4-FFF2-40B4-BE49-F238E27FC236}">
                  <a16:creationId xmlns:a16="http://schemas.microsoft.com/office/drawing/2014/main" id="{F17C3989-1CD0-4EDE-A9A4-31828BDBCF5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5" name="Freeform 132">
              <a:extLst>
                <a:ext uri="{FF2B5EF4-FFF2-40B4-BE49-F238E27FC236}">
                  <a16:creationId xmlns:a16="http://schemas.microsoft.com/office/drawing/2014/main" id="{8F6B955A-AB1E-4474-A3ED-0133231EDAB6}"/>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6" name="Freeform 133">
              <a:extLst>
                <a:ext uri="{FF2B5EF4-FFF2-40B4-BE49-F238E27FC236}">
                  <a16:creationId xmlns:a16="http://schemas.microsoft.com/office/drawing/2014/main" id="{BB6F1A7D-7F57-4871-96D1-718BB2D9ABAD}"/>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34">
              <a:extLst>
                <a:ext uri="{FF2B5EF4-FFF2-40B4-BE49-F238E27FC236}">
                  <a16:creationId xmlns:a16="http://schemas.microsoft.com/office/drawing/2014/main" id="{404F2A3E-031B-406A-91C9-B900BD5253E8}"/>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35">
              <a:extLst>
                <a:ext uri="{FF2B5EF4-FFF2-40B4-BE49-F238E27FC236}">
                  <a16:creationId xmlns:a16="http://schemas.microsoft.com/office/drawing/2014/main" id="{0901CFAF-561E-478C-BF6E-7EDC4E2649D9}"/>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36">
              <a:extLst>
                <a:ext uri="{FF2B5EF4-FFF2-40B4-BE49-F238E27FC236}">
                  <a16:creationId xmlns:a16="http://schemas.microsoft.com/office/drawing/2014/main" id="{CE42E0DC-CC09-4487-AD27-020E7F864DD6}"/>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0" name="Freeform 137">
              <a:extLst>
                <a:ext uri="{FF2B5EF4-FFF2-40B4-BE49-F238E27FC236}">
                  <a16:creationId xmlns:a16="http://schemas.microsoft.com/office/drawing/2014/main" id="{36453E86-8DB6-4D4B-A287-3D20D56B2137}"/>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1" name="Freeform 138">
              <a:extLst>
                <a:ext uri="{FF2B5EF4-FFF2-40B4-BE49-F238E27FC236}">
                  <a16:creationId xmlns:a16="http://schemas.microsoft.com/office/drawing/2014/main" id="{F902AF33-83F3-41FB-9BD6-6796E330F5D7}"/>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2" name="Freeform 139">
              <a:extLst>
                <a:ext uri="{FF2B5EF4-FFF2-40B4-BE49-F238E27FC236}">
                  <a16:creationId xmlns:a16="http://schemas.microsoft.com/office/drawing/2014/main" id="{4DEC72DA-4FEF-427A-ADE5-F1862450E8AB}"/>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3" name="Freeform 140">
              <a:extLst>
                <a:ext uri="{FF2B5EF4-FFF2-40B4-BE49-F238E27FC236}">
                  <a16:creationId xmlns:a16="http://schemas.microsoft.com/office/drawing/2014/main" id="{F4ECFB58-F409-46F0-A247-8A909B0D4245}"/>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94" name="Group 26">
            <a:extLst>
              <a:ext uri="{FF2B5EF4-FFF2-40B4-BE49-F238E27FC236}">
                <a16:creationId xmlns:a16="http://schemas.microsoft.com/office/drawing/2014/main" id="{9B5E3FBB-7FF4-495C-8813-7244392D36FB}"/>
              </a:ext>
            </a:extLst>
          </p:cNvPr>
          <p:cNvGrpSpPr>
            <a:grpSpLocks noChangeAspect="1"/>
          </p:cNvGrpSpPr>
          <p:nvPr/>
        </p:nvGrpSpPr>
        <p:grpSpPr bwMode="auto">
          <a:xfrm>
            <a:off x="11629753" y="1163873"/>
            <a:ext cx="300530" cy="301237"/>
            <a:chOff x="4482" y="444"/>
            <a:chExt cx="425" cy="426"/>
          </a:xfrm>
          <a:solidFill>
            <a:schemeClr val="tx1"/>
          </a:solidFill>
        </p:grpSpPr>
        <p:sp>
          <p:nvSpPr>
            <p:cNvPr id="95" name="Freeform 27">
              <a:extLst>
                <a:ext uri="{FF2B5EF4-FFF2-40B4-BE49-F238E27FC236}">
                  <a16:creationId xmlns:a16="http://schemas.microsoft.com/office/drawing/2014/main" id="{748360DD-E1D4-4DFC-B661-847AC320EFC3}"/>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6" name="Freeform 28">
              <a:extLst>
                <a:ext uri="{FF2B5EF4-FFF2-40B4-BE49-F238E27FC236}">
                  <a16:creationId xmlns:a16="http://schemas.microsoft.com/office/drawing/2014/main" id="{FC522BF2-5462-4373-BF0C-357EB5638ECD}"/>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7" name="Freeform 29">
              <a:extLst>
                <a:ext uri="{FF2B5EF4-FFF2-40B4-BE49-F238E27FC236}">
                  <a16:creationId xmlns:a16="http://schemas.microsoft.com/office/drawing/2014/main" id="{294A875D-8FB1-4A62-B8C0-759BD9097893}"/>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8" name="Freeform 30">
              <a:extLst>
                <a:ext uri="{FF2B5EF4-FFF2-40B4-BE49-F238E27FC236}">
                  <a16:creationId xmlns:a16="http://schemas.microsoft.com/office/drawing/2014/main" id="{98EEB83C-F0A5-48C0-B631-B7404FAD8F9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9" name="Freeform 31">
              <a:extLst>
                <a:ext uri="{FF2B5EF4-FFF2-40B4-BE49-F238E27FC236}">
                  <a16:creationId xmlns:a16="http://schemas.microsoft.com/office/drawing/2014/main" id="{20BE02E0-6AE8-45CB-AC08-4732915D3FFB}"/>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0" name="Rectangle 32">
              <a:extLst>
                <a:ext uri="{FF2B5EF4-FFF2-40B4-BE49-F238E27FC236}">
                  <a16:creationId xmlns:a16="http://schemas.microsoft.com/office/drawing/2014/main" id="{8B69A763-3764-4AF5-8B85-4FF32A761357}"/>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1" name="Rectangle 33">
              <a:extLst>
                <a:ext uri="{FF2B5EF4-FFF2-40B4-BE49-F238E27FC236}">
                  <a16:creationId xmlns:a16="http://schemas.microsoft.com/office/drawing/2014/main" id="{1DB8A74E-CF57-4B9C-8910-24AA395C14AC}"/>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Freeform 34">
              <a:extLst>
                <a:ext uri="{FF2B5EF4-FFF2-40B4-BE49-F238E27FC236}">
                  <a16:creationId xmlns:a16="http://schemas.microsoft.com/office/drawing/2014/main" id="{1498B9C8-C531-46E9-9EB6-0028F8B9E0DE}"/>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3" name="Freeform 35">
              <a:extLst>
                <a:ext uri="{FF2B5EF4-FFF2-40B4-BE49-F238E27FC236}">
                  <a16:creationId xmlns:a16="http://schemas.microsoft.com/office/drawing/2014/main" id="{5BBD86A2-A51F-4762-8E6D-357D925F797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4" name="Freeform 36">
              <a:extLst>
                <a:ext uri="{FF2B5EF4-FFF2-40B4-BE49-F238E27FC236}">
                  <a16:creationId xmlns:a16="http://schemas.microsoft.com/office/drawing/2014/main" id="{967961A5-DA58-4EF5-B812-6CEB3EB14067}"/>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5" name="Freeform 37">
              <a:extLst>
                <a:ext uri="{FF2B5EF4-FFF2-40B4-BE49-F238E27FC236}">
                  <a16:creationId xmlns:a16="http://schemas.microsoft.com/office/drawing/2014/main" id="{DA081920-C0D1-4EC2-90ED-2461830A86C6}"/>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15" name="Rectangle 114">
            <a:extLst>
              <a:ext uri="{FF2B5EF4-FFF2-40B4-BE49-F238E27FC236}">
                <a16:creationId xmlns:a16="http://schemas.microsoft.com/office/drawing/2014/main" id="{165E0E03-E731-4DFE-BD3C-D611916EE640}"/>
              </a:ext>
            </a:extLst>
          </p:cNvPr>
          <p:cNvSpPr/>
          <p:nvPr/>
        </p:nvSpPr>
        <p:spPr>
          <a:xfrm>
            <a:off x="6510973" y="5542153"/>
            <a:ext cx="5293181" cy="703341"/>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000000"/>
              </a:solidFill>
              <a:effectLst/>
              <a:uLnTx/>
              <a:uFillTx/>
              <a:latin typeface="Graphik"/>
              <a:ea typeface="+mn-ea"/>
              <a:cs typeface="+mn-cs"/>
            </a:endParaRPr>
          </a:p>
        </p:txBody>
      </p:sp>
      <p:grpSp>
        <p:nvGrpSpPr>
          <p:cNvPr id="58" name="Group 81">
            <a:extLst>
              <a:ext uri="{FF2B5EF4-FFF2-40B4-BE49-F238E27FC236}">
                <a16:creationId xmlns:a16="http://schemas.microsoft.com/office/drawing/2014/main" id="{0361F021-52E4-2040-0D30-FF3799D2173E}"/>
              </a:ext>
            </a:extLst>
          </p:cNvPr>
          <p:cNvGrpSpPr>
            <a:grpSpLocks noChangeAspect="1"/>
          </p:cNvGrpSpPr>
          <p:nvPr/>
        </p:nvGrpSpPr>
        <p:grpSpPr bwMode="auto">
          <a:xfrm>
            <a:off x="11252881" y="3752111"/>
            <a:ext cx="275750" cy="276396"/>
            <a:chOff x="2400" y="1718"/>
            <a:chExt cx="427" cy="428"/>
          </a:xfrm>
          <a:solidFill>
            <a:schemeClr val="tx1"/>
          </a:solidFill>
        </p:grpSpPr>
        <p:sp>
          <p:nvSpPr>
            <p:cNvPr id="59" name="Freeform 82">
              <a:extLst>
                <a:ext uri="{FF2B5EF4-FFF2-40B4-BE49-F238E27FC236}">
                  <a16:creationId xmlns:a16="http://schemas.microsoft.com/office/drawing/2014/main" id="{EAC65A31-BB50-9874-9179-E54D2D941E87}"/>
                </a:ext>
              </a:extLst>
            </p:cNvPr>
            <p:cNvSpPr>
              <a:spLocks/>
            </p:cNvSpPr>
            <p:nvPr/>
          </p:nvSpPr>
          <p:spPr bwMode="auto">
            <a:xfrm>
              <a:off x="2400" y="1844"/>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5" name="Freeform 83">
              <a:extLst>
                <a:ext uri="{FF2B5EF4-FFF2-40B4-BE49-F238E27FC236}">
                  <a16:creationId xmlns:a16="http://schemas.microsoft.com/office/drawing/2014/main" id="{5F12D65A-9FE2-5D26-85A3-B37ECC101417}"/>
                </a:ext>
              </a:extLst>
            </p:cNvPr>
            <p:cNvSpPr>
              <a:spLocks noEditPoints="1"/>
            </p:cNvSpPr>
            <p:nvPr/>
          </p:nvSpPr>
          <p:spPr bwMode="auto">
            <a:xfrm>
              <a:off x="2400" y="1719"/>
              <a:ext cx="427" cy="427"/>
            </a:xfrm>
            <a:custGeom>
              <a:avLst/>
              <a:gdLst>
                <a:gd name="T0" fmla="*/ 144 w 288"/>
                <a:gd name="T1" fmla="*/ 288 h 288"/>
                <a:gd name="T2" fmla="*/ 139 w 288"/>
                <a:gd name="T3" fmla="*/ 285 h 288"/>
                <a:gd name="T4" fmla="*/ 1 w 288"/>
                <a:gd name="T5" fmla="*/ 93 h 288"/>
                <a:gd name="T6" fmla="*/ 1 w 288"/>
                <a:gd name="T7" fmla="*/ 86 h 288"/>
                <a:gd name="T8" fmla="*/ 61 w 288"/>
                <a:gd name="T9" fmla="*/ 2 h 288"/>
                <a:gd name="T10" fmla="*/ 66 w 288"/>
                <a:gd name="T11" fmla="*/ 0 h 288"/>
                <a:gd name="T12" fmla="*/ 222 w 288"/>
                <a:gd name="T13" fmla="*/ 0 h 288"/>
                <a:gd name="T14" fmla="*/ 227 w 288"/>
                <a:gd name="T15" fmla="*/ 2 h 288"/>
                <a:gd name="T16" fmla="*/ 287 w 288"/>
                <a:gd name="T17" fmla="*/ 86 h 288"/>
                <a:gd name="T18" fmla="*/ 287 w 288"/>
                <a:gd name="T19" fmla="*/ 93 h 288"/>
                <a:gd name="T20" fmla="*/ 149 w 288"/>
                <a:gd name="T21" fmla="*/ 285 h 288"/>
                <a:gd name="T22" fmla="*/ 144 w 288"/>
                <a:gd name="T23" fmla="*/ 288 h 288"/>
                <a:gd name="T24" fmla="*/ 13 w 288"/>
                <a:gd name="T25" fmla="*/ 90 h 288"/>
                <a:gd name="T26" fmla="*/ 144 w 288"/>
                <a:gd name="T27" fmla="*/ 272 h 288"/>
                <a:gd name="T28" fmla="*/ 275 w 288"/>
                <a:gd name="T29" fmla="*/ 90 h 288"/>
                <a:gd name="T30" fmla="*/ 219 w 288"/>
                <a:gd name="T31" fmla="*/ 12 h 288"/>
                <a:gd name="T32" fmla="*/ 69 w 288"/>
                <a:gd name="T33" fmla="*/ 12 h 288"/>
                <a:gd name="T34" fmla="*/ 13 w 288"/>
                <a:gd name="T35" fmla="*/ 9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288"/>
                  </a:moveTo>
                  <a:cubicBezTo>
                    <a:pt x="142" y="288"/>
                    <a:pt x="140" y="287"/>
                    <a:pt x="139" y="285"/>
                  </a:cubicBezTo>
                  <a:cubicBezTo>
                    <a:pt x="1" y="93"/>
                    <a:pt x="1" y="93"/>
                    <a:pt x="1" y="93"/>
                  </a:cubicBezTo>
                  <a:cubicBezTo>
                    <a:pt x="0" y="91"/>
                    <a:pt x="0" y="88"/>
                    <a:pt x="1" y="86"/>
                  </a:cubicBezTo>
                  <a:cubicBezTo>
                    <a:pt x="61" y="2"/>
                    <a:pt x="61" y="2"/>
                    <a:pt x="61" y="2"/>
                  </a:cubicBezTo>
                  <a:cubicBezTo>
                    <a:pt x="62" y="1"/>
                    <a:pt x="64" y="0"/>
                    <a:pt x="66" y="0"/>
                  </a:cubicBezTo>
                  <a:cubicBezTo>
                    <a:pt x="222" y="0"/>
                    <a:pt x="222" y="0"/>
                    <a:pt x="222" y="0"/>
                  </a:cubicBezTo>
                  <a:cubicBezTo>
                    <a:pt x="224" y="0"/>
                    <a:pt x="226" y="1"/>
                    <a:pt x="227" y="2"/>
                  </a:cubicBezTo>
                  <a:cubicBezTo>
                    <a:pt x="287" y="86"/>
                    <a:pt x="287" y="86"/>
                    <a:pt x="287" y="86"/>
                  </a:cubicBezTo>
                  <a:cubicBezTo>
                    <a:pt x="288" y="88"/>
                    <a:pt x="288" y="91"/>
                    <a:pt x="287" y="93"/>
                  </a:cubicBezTo>
                  <a:cubicBezTo>
                    <a:pt x="149" y="285"/>
                    <a:pt x="149" y="285"/>
                    <a:pt x="149" y="285"/>
                  </a:cubicBezTo>
                  <a:cubicBezTo>
                    <a:pt x="148" y="287"/>
                    <a:pt x="146" y="288"/>
                    <a:pt x="144" y="288"/>
                  </a:cubicBezTo>
                  <a:close/>
                  <a:moveTo>
                    <a:pt x="13" y="90"/>
                  </a:moveTo>
                  <a:cubicBezTo>
                    <a:pt x="144" y="272"/>
                    <a:pt x="144" y="272"/>
                    <a:pt x="144" y="272"/>
                  </a:cubicBezTo>
                  <a:cubicBezTo>
                    <a:pt x="275" y="90"/>
                    <a:pt x="275" y="90"/>
                    <a:pt x="275" y="90"/>
                  </a:cubicBezTo>
                  <a:cubicBezTo>
                    <a:pt x="219" y="12"/>
                    <a:pt x="219" y="12"/>
                    <a:pt x="219" y="12"/>
                  </a:cubicBezTo>
                  <a:cubicBezTo>
                    <a:pt x="69" y="12"/>
                    <a:pt x="69" y="12"/>
                    <a:pt x="69" y="12"/>
                  </a:cubicBez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Freeform 84">
              <a:extLst>
                <a:ext uri="{FF2B5EF4-FFF2-40B4-BE49-F238E27FC236}">
                  <a16:creationId xmlns:a16="http://schemas.microsoft.com/office/drawing/2014/main" id="{2F3EDB5F-157F-9937-E6ED-B9060F184B47}"/>
                </a:ext>
              </a:extLst>
            </p:cNvPr>
            <p:cNvSpPr>
              <a:spLocks noEditPoints="1"/>
            </p:cNvSpPr>
            <p:nvPr/>
          </p:nvSpPr>
          <p:spPr bwMode="auto">
            <a:xfrm>
              <a:off x="2525" y="1718"/>
              <a:ext cx="177" cy="428"/>
            </a:xfrm>
            <a:custGeom>
              <a:avLst/>
              <a:gdLst>
                <a:gd name="T0" fmla="*/ 60 w 120"/>
                <a:gd name="T1" fmla="*/ 289 h 289"/>
                <a:gd name="T2" fmla="*/ 54 w 120"/>
                <a:gd name="T3" fmla="*/ 284 h 289"/>
                <a:gd name="T4" fmla="*/ 0 w 120"/>
                <a:gd name="T5" fmla="*/ 92 h 289"/>
                <a:gd name="T6" fmla="*/ 1 w 120"/>
                <a:gd name="T7" fmla="*/ 88 h 289"/>
                <a:gd name="T8" fmla="*/ 55 w 120"/>
                <a:gd name="T9" fmla="*/ 4 h 289"/>
                <a:gd name="T10" fmla="*/ 65 w 120"/>
                <a:gd name="T11" fmla="*/ 4 h 289"/>
                <a:gd name="T12" fmla="*/ 119 w 120"/>
                <a:gd name="T13" fmla="*/ 88 h 289"/>
                <a:gd name="T14" fmla="*/ 120 w 120"/>
                <a:gd name="T15" fmla="*/ 92 h 289"/>
                <a:gd name="T16" fmla="*/ 66 w 120"/>
                <a:gd name="T17" fmla="*/ 284 h 289"/>
                <a:gd name="T18" fmla="*/ 60 w 120"/>
                <a:gd name="T19" fmla="*/ 289 h 289"/>
                <a:gd name="T20" fmla="*/ 13 w 120"/>
                <a:gd name="T21" fmla="*/ 92 h 289"/>
                <a:gd name="T22" fmla="*/ 60 w 120"/>
                <a:gd name="T23" fmla="*/ 261 h 289"/>
                <a:gd name="T24" fmla="*/ 108 w 120"/>
                <a:gd name="T25" fmla="*/ 92 h 289"/>
                <a:gd name="T26" fmla="*/ 60 w 120"/>
                <a:gd name="T27" fmla="*/ 18 h 289"/>
                <a:gd name="T28" fmla="*/ 13 w 120"/>
                <a:gd name="T29"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289">
                  <a:moveTo>
                    <a:pt x="60" y="289"/>
                  </a:moveTo>
                  <a:cubicBezTo>
                    <a:pt x="57" y="289"/>
                    <a:pt x="55" y="287"/>
                    <a:pt x="54" y="284"/>
                  </a:cubicBezTo>
                  <a:cubicBezTo>
                    <a:pt x="0" y="92"/>
                    <a:pt x="0" y="92"/>
                    <a:pt x="0" y="92"/>
                  </a:cubicBezTo>
                  <a:cubicBezTo>
                    <a:pt x="0" y="91"/>
                    <a:pt x="0" y="89"/>
                    <a:pt x="1" y="88"/>
                  </a:cubicBezTo>
                  <a:cubicBezTo>
                    <a:pt x="55" y="4"/>
                    <a:pt x="55" y="4"/>
                    <a:pt x="55" y="4"/>
                  </a:cubicBezTo>
                  <a:cubicBezTo>
                    <a:pt x="57" y="0"/>
                    <a:pt x="63" y="0"/>
                    <a:pt x="65" y="4"/>
                  </a:cubicBezTo>
                  <a:cubicBezTo>
                    <a:pt x="119" y="88"/>
                    <a:pt x="119" y="88"/>
                    <a:pt x="119" y="88"/>
                  </a:cubicBezTo>
                  <a:cubicBezTo>
                    <a:pt x="120" y="89"/>
                    <a:pt x="120" y="91"/>
                    <a:pt x="120" y="92"/>
                  </a:cubicBezTo>
                  <a:cubicBezTo>
                    <a:pt x="66" y="284"/>
                    <a:pt x="66" y="284"/>
                    <a:pt x="66" y="284"/>
                  </a:cubicBezTo>
                  <a:cubicBezTo>
                    <a:pt x="65" y="287"/>
                    <a:pt x="63" y="289"/>
                    <a:pt x="60" y="289"/>
                  </a:cubicBezTo>
                  <a:close/>
                  <a:moveTo>
                    <a:pt x="13" y="92"/>
                  </a:moveTo>
                  <a:cubicBezTo>
                    <a:pt x="60" y="261"/>
                    <a:pt x="60" y="261"/>
                    <a:pt x="60" y="261"/>
                  </a:cubicBezTo>
                  <a:cubicBezTo>
                    <a:pt x="108" y="92"/>
                    <a:pt x="108" y="92"/>
                    <a:pt x="108" y="92"/>
                  </a:cubicBezTo>
                  <a:cubicBezTo>
                    <a:pt x="60" y="18"/>
                    <a:pt x="60" y="18"/>
                    <a:pt x="60" y="18"/>
                  </a:cubicBezTo>
                  <a:lnTo>
                    <a:pt x="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2" name="Freeform 85">
              <a:extLst>
                <a:ext uri="{FF2B5EF4-FFF2-40B4-BE49-F238E27FC236}">
                  <a16:creationId xmlns:a16="http://schemas.microsoft.com/office/drawing/2014/main" id="{12A16487-9325-1930-C52D-E263A51A9AAF}"/>
                </a:ext>
              </a:extLst>
            </p:cNvPr>
            <p:cNvSpPr>
              <a:spLocks/>
            </p:cNvSpPr>
            <p:nvPr/>
          </p:nvSpPr>
          <p:spPr bwMode="auto">
            <a:xfrm>
              <a:off x="2488" y="1718"/>
              <a:ext cx="56" cy="143"/>
            </a:xfrm>
            <a:custGeom>
              <a:avLst/>
              <a:gdLst>
                <a:gd name="T0" fmla="*/ 31 w 38"/>
                <a:gd name="T1" fmla="*/ 97 h 97"/>
                <a:gd name="T2" fmla="*/ 25 w 38"/>
                <a:gd name="T3" fmla="*/ 92 h 97"/>
                <a:gd name="T4" fmla="*/ 1 w 38"/>
                <a:gd name="T5" fmla="*/ 8 h 97"/>
                <a:gd name="T6" fmla="*/ 5 w 38"/>
                <a:gd name="T7" fmla="*/ 1 h 97"/>
                <a:gd name="T8" fmla="*/ 13 w 38"/>
                <a:gd name="T9" fmla="*/ 5 h 97"/>
                <a:gd name="T10" fmla="*/ 37 w 38"/>
                <a:gd name="T11" fmla="*/ 89 h 97"/>
                <a:gd name="T12" fmla="*/ 33 w 38"/>
                <a:gd name="T13" fmla="*/ 97 h 97"/>
                <a:gd name="T14" fmla="*/ 31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31" y="97"/>
                  </a:moveTo>
                  <a:cubicBezTo>
                    <a:pt x="28" y="97"/>
                    <a:pt x="26" y="95"/>
                    <a:pt x="25" y="92"/>
                  </a:cubicBezTo>
                  <a:cubicBezTo>
                    <a:pt x="1" y="8"/>
                    <a:pt x="1" y="8"/>
                    <a:pt x="1" y="8"/>
                  </a:cubicBezTo>
                  <a:cubicBezTo>
                    <a:pt x="0" y="5"/>
                    <a:pt x="2" y="2"/>
                    <a:pt x="5" y="1"/>
                  </a:cubicBezTo>
                  <a:cubicBezTo>
                    <a:pt x="9" y="0"/>
                    <a:pt x="12" y="2"/>
                    <a:pt x="13" y="5"/>
                  </a:cubicBezTo>
                  <a:cubicBezTo>
                    <a:pt x="37" y="89"/>
                    <a:pt x="37" y="89"/>
                    <a:pt x="37" y="89"/>
                  </a:cubicBezTo>
                  <a:cubicBezTo>
                    <a:pt x="38" y="92"/>
                    <a:pt x="36" y="96"/>
                    <a:pt x="33" y="97"/>
                  </a:cubicBezTo>
                  <a:cubicBezTo>
                    <a:pt x="32" y="97"/>
                    <a:pt x="32" y="97"/>
                    <a:pt x="31"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3" name="Freeform 86">
              <a:extLst>
                <a:ext uri="{FF2B5EF4-FFF2-40B4-BE49-F238E27FC236}">
                  <a16:creationId xmlns:a16="http://schemas.microsoft.com/office/drawing/2014/main" id="{605BCEB5-C3C5-31DE-2507-7B1E75872543}"/>
                </a:ext>
              </a:extLst>
            </p:cNvPr>
            <p:cNvSpPr>
              <a:spLocks/>
            </p:cNvSpPr>
            <p:nvPr/>
          </p:nvSpPr>
          <p:spPr bwMode="auto">
            <a:xfrm>
              <a:off x="2683" y="1718"/>
              <a:ext cx="56" cy="143"/>
            </a:xfrm>
            <a:custGeom>
              <a:avLst/>
              <a:gdLst>
                <a:gd name="T0" fmla="*/ 7 w 38"/>
                <a:gd name="T1" fmla="*/ 97 h 97"/>
                <a:gd name="T2" fmla="*/ 5 w 38"/>
                <a:gd name="T3" fmla="*/ 97 h 97"/>
                <a:gd name="T4" fmla="*/ 1 w 38"/>
                <a:gd name="T5" fmla="*/ 89 h 97"/>
                <a:gd name="T6" fmla="*/ 25 w 38"/>
                <a:gd name="T7" fmla="*/ 5 h 97"/>
                <a:gd name="T8" fmla="*/ 33 w 38"/>
                <a:gd name="T9" fmla="*/ 1 h 97"/>
                <a:gd name="T10" fmla="*/ 37 w 38"/>
                <a:gd name="T11" fmla="*/ 8 h 97"/>
                <a:gd name="T12" fmla="*/ 13 w 38"/>
                <a:gd name="T13" fmla="*/ 92 h 97"/>
                <a:gd name="T14" fmla="*/ 7 w 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7">
                  <a:moveTo>
                    <a:pt x="7" y="97"/>
                  </a:moveTo>
                  <a:cubicBezTo>
                    <a:pt x="6" y="97"/>
                    <a:pt x="6" y="97"/>
                    <a:pt x="5" y="97"/>
                  </a:cubicBezTo>
                  <a:cubicBezTo>
                    <a:pt x="2" y="96"/>
                    <a:pt x="0" y="92"/>
                    <a:pt x="1" y="89"/>
                  </a:cubicBezTo>
                  <a:cubicBezTo>
                    <a:pt x="25" y="5"/>
                    <a:pt x="25" y="5"/>
                    <a:pt x="25" y="5"/>
                  </a:cubicBezTo>
                  <a:cubicBezTo>
                    <a:pt x="26" y="2"/>
                    <a:pt x="30" y="0"/>
                    <a:pt x="33" y="1"/>
                  </a:cubicBezTo>
                  <a:cubicBezTo>
                    <a:pt x="36" y="2"/>
                    <a:pt x="38" y="5"/>
                    <a:pt x="37" y="8"/>
                  </a:cubicBezTo>
                  <a:cubicBezTo>
                    <a:pt x="13" y="92"/>
                    <a:pt x="13" y="92"/>
                    <a:pt x="13" y="92"/>
                  </a:cubicBezTo>
                  <a:cubicBezTo>
                    <a:pt x="12" y="95"/>
                    <a:pt x="10"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106" name="Rectangle 105">
            <a:extLst>
              <a:ext uri="{FF2B5EF4-FFF2-40B4-BE49-F238E27FC236}">
                <a16:creationId xmlns:a16="http://schemas.microsoft.com/office/drawing/2014/main" id="{980CE949-B4C1-4EC6-AB30-BAB6ECB36A54}"/>
              </a:ext>
            </a:extLst>
          </p:cNvPr>
          <p:cNvSpPr/>
          <p:nvPr/>
        </p:nvSpPr>
        <p:spPr>
          <a:xfrm>
            <a:off x="170565" y="1606278"/>
            <a:ext cx="5688091" cy="1172509"/>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Client is a </a:t>
            </a:r>
            <a:r>
              <a:rPr kumimoji="0" lang="en-US" sz="1200" b="0" i="0" u="none" strike="noStrike" kern="1200" cap="none" spc="0" normalizeH="0" baseline="0" noProof="0" dirty="0">
                <a:ln>
                  <a:noFill/>
                </a:ln>
                <a:solidFill>
                  <a:srgbClr val="000000"/>
                </a:solidFill>
                <a:effectLst/>
                <a:uLnTx/>
                <a:uFillTx/>
                <a:latin typeface="Graphik"/>
                <a:ea typeface="+mn-ea"/>
                <a:cs typeface="Arial" charset="0"/>
              </a:rPr>
              <a:t>developing green field </a:t>
            </a:r>
            <a:r>
              <a:rPr kumimoji="0" lang="en-US" sz="1200" b="0" i="0" u="none" strike="noStrike" kern="1200" cap="none" spc="0" normalizeH="0" baseline="0" noProof="0" dirty="0">
                <a:ln>
                  <a:noFill/>
                </a:ln>
                <a:solidFill>
                  <a:prstClr val="black"/>
                </a:solidFill>
                <a:effectLst/>
                <a:uLnTx/>
                <a:uFillTx/>
                <a:latin typeface="Graphik"/>
                <a:ea typeface="+mn-ea"/>
                <a:cs typeface="Arial" charset="0"/>
              </a:rPr>
              <a:t>Direct Shipping Ore (DSO) and </a:t>
            </a:r>
            <a:r>
              <a:rPr kumimoji="0" lang="en-US" sz="1200" b="0" i="0" u="none" strike="noStrike" kern="1200" cap="none" spc="0" normalizeH="0" baseline="0" noProof="0" dirty="0">
                <a:ln>
                  <a:noFill/>
                </a:ln>
                <a:solidFill>
                  <a:srgbClr val="000000"/>
                </a:solidFill>
                <a:effectLst/>
                <a:uLnTx/>
                <a:uFillTx/>
                <a:latin typeface="Graphik"/>
                <a:ea typeface="+mn-ea"/>
                <a:cs typeface="+mn-cs"/>
              </a:rPr>
              <a:t>partnership between </a:t>
            </a:r>
            <a:r>
              <a:rPr kumimoji="0" lang="en-US" sz="1200" b="1" i="0" u="none" strike="noStrike" kern="1200" cap="none" spc="0" normalizeH="0" baseline="0" noProof="0" dirty="0">
                <a:ln>
                  <a:noFill/>
                </a:ln>
                <a:solidFill>
                  <a:srgbClr val="000000"/>
                </a:solidFill>
                <a:effectLst/>
                <a:uLnTx/>
                <a:uFillTx/>
                <a:latin typeface="Graphik"/>
                <a:ea typeface="+mn-ea"/>
                <a:cs typeface="+mn-cs"/>
              </a:rPr>
              <a:t>Tata Steel</a:t>
            </a:r>
            <a:r>
              <a:rPr kumimoji="0" lang="en-US" sz="1200" b="0" i="0" u="none" strike="noStrike" kern="1200" cap="none" spc="0" normalizeH="0" baseline="0" noProof="0" dirty="0">
                <a:ln>
                  <a:noFill/>
                </a:ln>
                <a:solidFill>
                  <a:srgbClr val="000000"/>
                </a:solidFill>
                <a:effectLst/>
                <a:uLnTx/>
                <a:uFillTx/>
                <a:latin typeface="Graphik"/>
                <a:ea typeface="+mn-ea"/>
                <a:cs typeface="+mn-cs"/>
              </a:rPr>
              <a:t> (82%) and the Government of Quebec (18%)</a:t>
            </a:r>
          </a:p>
          <a:p>
            <a:pPr marL="0" marR="0" lvl="0" indent="0" algn="l" defTabSz="914400" rtl="0" eaLnBrk="1" fontAlgn="auto" latinLnBrk="0" hangingPunct="1">
              <a:lnSpc>
                <a:spcPct val="100000"/>
              </a:lnSpc>
              <a:spcBef>
                <a:spcPts val="100"/>
              </a:spcBef>
              <a:spcAft>
                <a:spcPts val="1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R</a:t>
            </a:r>
            <a:r>
              <a:rPr lang="en-US" sz="1400" dirty="0">
                <a:solidFill>
                  <a:srgbClr val="000000"/>
                </a:solidFill>
                <a:latin typeface="Graphik"/>
              </a:rPr>
              <a:t>EVENUE</a:t>
            </a:r>
            <a:r>
              <a:rPr kumimoji="0" lang="en-US" sz="1200" b="0" i="0" u="none" strike="noStrike" kern="1200" cap="none" spc="0" normalizeH="0" baseline="0" noProof="0" dirty="0">
                <a:ln>
                  <a:noFill/>
                </a:ln>
                <a:solidFill>
                  <a:srgbClr val="000000"/>
                </a:solidFill>
                <a:effectLst/>
                <a:uLnTx/>
                <a:uFillTx/>
                <a:latin typeface="Graphik"/>
                <a:ea typeface="+mn-ea"/>
                <a:cs typeface="+mn-cs"/>
              </a:rPr>
              <a:t>: </a:t>
            </a:r>
            <a:r>
              <a:rPr lang="en-US" sz="1400" b="1" dirty="0">
                <a:solidFill>
                  <a:srgbClr val="7500C0"/>
                </a:solidFill>
                <a:latin typeface="Graphik"/>
              </a:rPr>
              <a:t>$4.67 MILLION</a:t>
            </a: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EMPLOYEES</a:t>
            </a:r>
            <a:r>
              <a:rPr kumimoji="0" lang="en-US" sz="1200" b="0" i="0" u="none" strike="noStrike" kern="1200" cap="none" spc="0" normalizeH="0" baseline="0" noProof="0" dirty="0">
                <a:ln>
                  <a:noFill/>
                </a:ln>
                <a:solidFill>
                  <a:srgbClr val="000000"/>
                </a:solidFill>
                <a:effectLst/>
                <a:uLnTx/>
                <a:uFillTx/>
                <a:latin typeface="Graphik"/>
                <a:ea typeface="+mn-ea"/>
                <a:cs typeface="+mn-cs"/>
              </a:rPr>
              <a:t>: </a:t>
            </a:r>
            <a:r>
              <a:rPr lang="en-US" sz="1400" b="1" dirty="0">
                <a:solidFill>
                  <a:srgbClr val="7500C0"/>
                </a:solidFill>
                <a:latin typeface="Graphik"/>
              </a:rPr>
              <a:t>70,000</a:t>
            </a:r>
          </a:p>
        </p:txBody>
      </p:sp>
      <p:sp>
        <p:nvSpPr>
          <p:cNvPr id="108" name="Rectangle 107">
            <a:extLst>
              <a:ext uri="{FF2B5EF4-FFF2-40B4-BE49-F238E27FC236}">
                <a16:creationId xmlns:a16="http://schemas.microsoft.com/office/drawing/2014/main" id="{7C951EA1-8FAC-445F-BE3B-211423B533AE}"/>
              </a:ext>
            </a:extLst>
          </p:cNvPr>
          <p:cNvSpPr/>
          <p:nvPr/>
        </p:nvSpPr>
        <p:spPr>
          <a:xfrm>
            <a:off x="6315599" y="1652225"/>
            <a:ext cx="5766118" cy="1922321"/>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1"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Graphik"/>
                <a:ea typeface="+mn-ea"/>
                <a:cs typeface="Arial" charset="0"/>
              </a:rPr>
              <a:t>Client was developing green field </a:t>
            </a:r>
            <a:r>
              <a:rPr kumimoji="0" lang="en-US" sz="1200" b="0" i="0" u="none" strike="noStrike" kern="1200" cap="none" spc="0" normalizeH="0" baseline="0" noProof="0" dirty="0">
                <a:ln>
                  <a:noFill/>
                </a:ln>
                <a:solidFill>
                  <a:prstClr val="black"/>
                </a:solidFill>
                <a:effectLst/>
                <a:uLnTx/>
                <a:uFillTx/>
                <a:latin typeface="Graphik"/>
                <a:ea typeface="+mn-ea"/>
                <a:cs typeface="Arial" charset="0"/>
              </a:rPr>
              <a:t>Direct Shipping Ore (DSO) project which involves mining, crushing, washing, screening and shipping the sinter fines and pellet fines with three processing units</a:t>
            </a:r>
          </a:p>
          <a:p>
            <a:pPr marL="171450" marR="0" lvl="1"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Graphik"/>
                <a:ea typeface="+mn-ea"/>
                <a:cs typeface="Arial" charset="0"/>
              </a:rPr>
              <a:t>On Commissioning of 1</a:t>
            </a:r>
            <a:r>
              <a:rPr kumimoji="0" lang="en-US" sz="1200" b="0" i="0" u="none" strike="noStrike" kern="1200" cap="none" spc="0" normalizeH="0" baseline="30000" noProof="0" dirty="0">
                <a:ln>
                  <a:noFill/>
                </a:ln>
                <a:solidFill>
                  <a:srgbClr val="000000"/>
                </a:solidFill>
                <a:effectLst/>
                <a:uLnTx/>
                <a:uFillTx/>
                <a:latin typeface="Graphik"/>
                <a:ea typeface="+mn-ea"/>
                <a:cs typeface="Arial" charset="0"/>
              </a:rPr>
              <a:t>st</a:t>
            </a:r>
            <a:r>
              <a:rPr kumimoji="0" lang="en-US" sz="1200" b="0" i="0" u="none" strike="noStrike" kern="1200" cap="none" spc="0" normalizeH="0" baseline="0" noProof="0" dirty="0">
                <a:ln>
                  <a:noFill/>
                </a:ln>
                <a:solidFill>
                  <a:srgbClr val="000000"/>
                </a:solidFill>
                <a:effectLst/>
                <a:uLnTx/>
                <a:uFillTx/>
                <a:latin typeface="Graphik"/>
                <a:ea typeface="+mn-ea"/>
                <a:cs typeface="Arial" charset="0"/>
              </a:rPr>
              <a:t> unit, </a:t>
            </a:r>
            <a:r>
              <a:rPr kumimoji="0" lang="en-US" sz="1200" b="1" i="0" u="none" strike="noStrike" kern="1200" cap="none" spc="0" normalizeH="0" baseline="0" noProof="0" dirty="0">
                <a:ln>
                  <a:noFill/>
                </a:ln>
                <a:solidFill>
                  <a:srgbClr val="000000"/>
                </a:solidFill>
                <a:effectLst/>
                <a:uLnTx/>
                <a:uFillTx/>
                <a:latin typeface="Graphik"/>
                <a:ea typeface="+mn-ea"/>
                <a:cs typeface="Arial" charset="0"/>
              </a:rPr>
              <a:t>client faced severe downtime due to lack of maintenance capabilities</a:t>
            </a:r>
            <a:r>
              <a:rPr kumimoji="0" lang="en-US" sz="1200" b="0" i="0" u="none" strike="noStrike" kern="1200" cap="none" spc="0" normalizeH="0" baseline="0" noProof="0" dirty="0">
                <a:ln>
                  <a:noFill/>
                </a:ln>
                <a:solidFill>
                  <a:srgbClr val="000000"/>
                </a:solidFill>
                <a:effectLst/>
                <a:uLnTx/>
                <a:uFillTx/>
                <a:latin typeface="Graphik"/>
                <a:ea typeface="+mn-ea"/>
                <a:cs typeface="Arial" charset="0"/>
              </a:rPr>
              <a:t> which has impacted the entire cash flow realization</a:t>
            </a:r>
          </a:p>
          <a:p>
            <a:pPr marL="171450" marR="0" lvl="1"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Graphik"/>
                <a:ea typeface="+mn-ea"/>
                <a:cs typeface="Arial" charset="0"/>
              </a:rPr>
              <a:t>Client took help from Accenture </a:t>
            </a:r>
            <a:r>
              <a:rPr kumimoji="0" lang="en-US" sz="1200" b="1" i="0" u="none" strike="noStrike" kern="1200" cap="none" spc="0" normalizeH="0" baseline="0" noProof="0" dirty="0">
                <a:ln>
                  <a:noFill/>
                </a:ln>
                <a:solidFill>
                  <a:srgbClr val="000000"/>
                </a:solidFill>
                <a:effectLst/>
                <a:uLnTx/>
                <a:uFillTx/>
                <a:latin typeface="Graphik"/>
                <a:ea typeface="+mn-ea"/>
                <a:cs typeface="Arial" charset="0"/>
              </a:rPr>
              <a:t>to evaluate the  existing maintenance capabilities and support to build appropriate Maintenance capabilities </a:t>
            </a:r>
            <a:r>
              <a:rPr kumimoji="0" lang="en-US" sz="1200" b="0" i="0" u="none" strike="noStrike" kern="1200" cap="none" spc="0" normalizeH="0" baseline="0" noProof="0" dirty="0">
                <a:ln>
                  <a:noFill/>
                </a:ln>
                <a:solidFill>
                  <a:srgbClr val="000000"/>
                </a:solidFill>
                <a:effectLst/>
                <a:uLnTx/>
                <a:uFillTx/>
                <a:latin typeface="Graphik"/>
                <a:ea typeface="+mn-ea"/>
                <a:cs typeface="Arial" charset="0"/>
              </a:rPr>
              <a:t>and processes to sustain the plan operations and  avoid future unplanned downtimes</a:t>
            </a:r>
          </a:p>
        </p:txBody>
      </p:sp>
      <p:sp>
        <p:nvSpPr>
          <p:cNvPr id="109" name="Rectangle 108">
            <a:extLst>
              <a:ext uri="{FF2B5EF4-FFF2-40B4-BE49-F238E27FC236}">
                <a16:creationId xmlns:a16="http://schemas.microsoft.com/office/drawing/2014/main" id="{250ADB68-3DD5-49E5-80E9-695F4CFDCC50}"/>
              </a:ext>
            </a:extLst>
          </p:cNvPr>
          <p:cNvSpPr/>
          <p:nvPr/>
        </p:nvSpPr>
        <p:spPr>
          <a:xfrm>
            <a:off x="6429751" y="4206332"/>
            <a:ext cx="5420016" cy="2425695"/>
          </a:xfrm>
          <a:prstGeom prst="rect">
            <a:avLst/>
          </a:prstGeom>
          <a:noFill/>
          <a:ln>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Graphik"/>
                <a:ea typeface="+mn-ea"/>
                <a:cs typeface="Arial" pitchFamily="34" charset="0"/>
              </a:rPr>
              <a:t>Supported client to build the maintenance capabilities in following areas:</a:t>
            </a:r>
          </a:p>
          <a:p>
            <a:pPr marL="628650" marR="0" lvl="1"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altLang="ja-JP" sz="1200" b="1" i="0" u="none" strike="noStrike" kern="1200" cap="none" spc="0" normalizeH="0" baseline="0" noProof="0">
                <a:ln>
                  <a:noFill/>
                </a:ln>
                <a:solidFill>
                  <a:prstClr val="black"/>
                </a:solidFill>
                <a:effectLst/>
                <a:uLnTx/>
                <a:uFillTx/>
                <a:latin typeface="Graphik"/>
                <a:ea typeface="ＭＳ Ｐゴシック" pitchFamily="34" charset="-128"/>
                <a:cs typeface="Arial" charset="0"/>
              </a:rPr>
              <a:t>Master Data Management</a:t>
            </a:r>
          </a:p>
          <a:p>
            <a:pPr marL="628650" marR="0" lvl="1"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altLang="ja-JP" sz="1200" b="1" i="0" u="none" strike="noStrike" kern="1200" cap="none" spc="0" normalizeH="0" baseline="0" noProof="0">
                <a:ln>
                  <a:noFill/>
                </a:ln>
                <a:solidFill>
                  <a:prstClr val="black"/>
                </a:solidFill>
                <a:effectLst/>
                <a:uLnTx/>
                <a:uFillTx/>
                <a:latin typeface="Graphik"/>
                <a:ea typeface="ＭＳ Ｐゴシック" pitchFamily="34" charset="-128"/>
                <a:cs typeface="Arial" charset="0"/>
              </a:rPr>
              <a:t>Maintenance Strategy</a:t>
            </a:r>
          </a:p>
          <a:p>
            <a:pPr marL="628650" marR="0" lvl="1"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altLang="ja-JP" sz="1200" b="1" i="0" u="none" strike="noStrike" kern="1200" cap="none" spc="0" normalizeH="0" baseline="0" noProof="0">
                <a:ln>
                  <a:noFill/>
                </a:ln>
                <a:solidFill>
                  <a:prstClr val="black"/>
                </a:solidFill>
                <a:effectLst/>
                <a:uLnTx/>
                <a:uFillTx/>
                <a:latin typeface="Graphik"/>
                <a:ea typeface="ＭＳ Ｐゴシック" pitchFamily="34" charset="-128"/>
                <a:cs typeface="Arial" charset="0"/>
              </a:rPr>
              <a:t>Equipment Health Check Mechanism</a:t>
            </a:r>
          </a:p>
          <a:p>
            <a:pPr marL="628650" marR="0" lvl="1"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altLang="ja-JP" sz="1200" b="1" i="0" u="none" strike="noStrike" kern="1200" cap="none" spc="0" normalizeH="0" baseline="0" noProof="0">
                <a:ln>
                  <a:noFill/>
                </a:ln>
                <a:solidFill>
                  <a:prstClr val="black"/>
                </a:solidFill>
                <a:effectLst/>
                <a:uLnTx/>
                <a:uFillTx/>
                <a:latin typeface="Graphik"/>
                <a:ea typeface="ＭＳ Ｐゴシック" pitchFamily="34" charset="-128"/>
                <a:cs typeface="Arial" charset="0"/>
              </a:rPr>
              <a:t>Maintenance Manuals</a:t>
            </a:r>
          </a:p>
          <a:p>
            <a:pPr marL="171450" marR="0" lvl="1"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altLang="ja-JP" sz="1200" b="0" i="0" u="none" strike="noStrike" kern="1200" cap="none" spc="0" normalizeH="0" baseline="0" noProof="0">
                <a:ln>
                  <a:noFill/>
                </a:ln>
                <a:solidFill>
                  <a:srgbClr val="000000"/>
                </a:solidFill>
                <a:effectLst/>
                <a:uLnTx/>
                <a:uFillTx/>
                <a:latin typeface="Graphik"/>
                <a:ea typeface="+mn-ea"/>
                <a:cs typeface="Arial" pitchFamily="34" charset="0"/>
              </a:rPr>
              <a:t>Maintenance Organization and  Document Management is now efficient</a:t>
            </a:r>
          </a:p>
          <a:p>
            <a:pPr marL="628650" marR="0" lvl="1"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kumimoji="0" lang="en-US" altLang="ja-JP" sz="1200" b="1" i="0" u="none" strike="noStrike" kern="1200" cap="none" spc="0" normalizeH="0" baseline="0" noProof="0">
              <a:ln>
                <a:noFill/>
              </a:ln>
              <a:solidFill>
                <a:prstClr val="black"/>
              </a:solidFill>
              <a:effectLst/>
              <a:uLnTx/>
              <a:uFillTx/>
              <a:latin typeface="Graphik"/>
              <a:ea typeface="ＭＳ Ｐゴシック" pitchFamily="34" charset="-128"/>
              <a:cs typeface="Arial" charset="0"/>
            </a:endParaRPr>
          </a:p>
        </p:txBody>
      </p:sp>
      <p:sp>
        <p:nvSpPr>
          <p:cNvPr id="110" name="Rectangle 109">
            <a:extLst>
              <a:ext uri="{FF2B5EF4-FFF2-40B4-BE49-F238E27FC236}">
                <a16:creationId xmlns:a16="http://schemas.microsoft.com/office/drawing/2014/main" id="{00BCD221-7A9A-475D-905F-7A92EC85EA15}"/>
              </a:ext>
            </a:extLst>
          </p:cNvPr>
          <p:cNvSpPr/>
          <p:nvPr/>
        </p:nvSpPr>
        <p:spPr>
          <a:xfrm>
            <a:off x="181728" y="3380566"/>
            <a:ext cx="5870388" cy="2298797"/>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171450" marR="0" lvl="0" indent="-171450" algn="just"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altLang="ja-JP"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Accenture team leveraged </a:t>
            </a:r>
            <a:r>
              <a:rPr kumimoji="0" lang="en-US" altLang="ja-JP" sz="1200" b="1" i="0" u="none" strike="noStrike" kern="1200" cap="none" spc="0" normalizeH="0" baseline="0" noProof="0">
                <a:ln>
                  <a:noFill/>
                </a:ln>
                <a:solidFill>
                  <a:prstClr val="black"/>
                </a:solidFill>
                <a:effectLst/>
                <a:uLnTx/>
                <a:uFillTx/>
                <a:latin typeface="Graphik"/>
                <a:ea typeface="ＭＳ Ｐゴシック" pitchFamily="34" charset="-128"/>
                <a:cs typeface="Arial" charset="0"/>
              </a:rPr>
              <a:t>Maintenance readiness framework </a:t>
            </a:r>
            <a:r>
              <a:rPr kumimoji="0" lang="en-US" altLang="ja-JP"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to identify the key capabilities and processes required to run plant smoothly</a:t>
            </a:r>
          </a:p>
          <a:p>
            <a:pPr marL="171450" marR="0" lvl="0" indent="-171450" algn="just"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altLang="ja-JP" sz="1200" b="1" i="0" u="none" strike="noStrike" kern="1200" cap="none" spc="0" normalizeH="0" baseline="0" noProof="0">
                <a:ln>
                  <a:noFill/>
                </a:ln>
                <a:solidFill>
                  <a:prstClr val="black"/>
                </a:solidFill>
                <a:effectLst/>
                <a:uLnTx/>
                <a:uFillTx/>
                <a:latin typeface="Graphik"/>
                <a:ea typeface="ＭＳ Ｐゴシック" pitchFamily="34" charset="-128"/>
                <a:cs typeface="Arial" charset="0"/>
              </a:rPr>
              <a:t>Conducted workshops </a:t>
            </a:r>
            <a:r>
              <a:rPr kumimoji="0" lang="en-US" altLang="ja-JP"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with operations, HSE, Maintenance organization stakeholders to ascertain the maintenance capability gaps as process, people and technology</a:t>
            </a:r>
          </a:p>
          <a:p>
            <a:pPr marL="171450" marR="0" lvl="0" indent="-171450" algn="just"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altLang="ja-JP"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Based on </a:t>
            </a:r>
            <a:r>
              <a:rPr kumimoji="0" lang="en-US" altLang="ja-JP" sz="1200" b="1" i="0" u="none" strike="noStrike" kern="1200" cap="none" spc="0" normalizeH="0" baseline="0" noProof="0">
                <a:ln>
                  <a:noFill/>
                </a:ln>
                <a:solidFill>
                  <a:prstClr val="black"/>
                </a:solidFill>
                <a:effectLst/>
                <a:uLnTx/>
                <a:uFillTx/>
                <a:latin typeface="Graphik"/>
                <a:ea typeface="ＭＳ Ｐゴシック" pitchFamily="34" charset="-128"/>
                <a:cs typeface="Arial" charset="0"/>
              </a:rPr>
              <a:t>AS IS evaluation</a:t>
            </a:r>
            <a:r>
              <a:rPr kumimoji="0" lang="en-US" altLang="ja-JP"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 Accenture team created project plan and provided functional/technical support to build the required key capabilities.</a:t>
            </a:r>
          </a:p>
          <a:p>
            <a:pPr marL="171450" marR="0" lvl="0" indent="-171450" algn="just"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altLang="ja-JP"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This helped to </a:t>
            </a:r>
            <a:r>
              <a:rPr kumimoji="0" lang="en-US" altLang="ja-JP" sz="1200" b="1" i="0" u="none" strike="noStrike" kern="1200" cap="none" spc="0" normalizeH="0" baseline="0" noProof="0">
                <a:ln>
                  <a:noFill/>
                </a:ln>
                <a:solidFill>
                  <a:prstClr val="black"/>
                </a:solidFill>
                <a:effectLst/>
                <a:uLnTx/>
                <a:uFillTx/>
                <a:latin typeface="Graphik"/>
                <a:ea typeface="ＭＳ Ｐゴシック" pitchFamily="34" charset="-128"/>
                <a:cs typeface="Arial" charset="0"/>
              </a:rPr>
              <a:t>timely identify the key gaps in Maintenance capabilities </a:t>
            </a:r>
            <a:r>
              <a:rPr kumimoji="0" lang="en-US" altLang="ja-JP" sz="1200" b="0" i="0" u="none" strike="noStrike" kern="1200" cap="none" spc="0" normalizeH="0" baseline="0" noProof="0">
                <a:ln>
                  <a:noFill/>
                </a:ln>
                <a:solidFill>
                  <a:prstClr val="black"/>
                </a:solidFill>
                <a:effectLst/>
                <a:uLnTx/>
                <a:uFillTx/>
                <a:latin typeface="Graphik"/>
                <a:ea typeface="ＭＳ Ｐゴシック" pitchFamily="34" charset="-128"/>
                <a:cs typeface="Arial" charset="0"/>
              </a:rPr>
              <a:t>and bridge to  avoid impact on plant maintenance</a:t>
            </a:r>
          </a:p>
        </p:txBody>
      </p:sp>
    </p:spTree>
    <p:extLst>
      <p:ext uri="{BB962C8B-B14F-4D97-AF65-F5344CB8AC3E}">
        <p14:creationId xmlns:p14="http://schemas.microsoft.com/office/powerpoint/2010/main" val="41925808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YxPC3LxDekadMxjWu50yc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gb0lFOaqvE2zMEXfnxpGc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mH7cfihgSkmTVWhb.KN6c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1Yqf0K7P0keul2VbhYPbZ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YxPC3LxDekadMxjWu50yc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gb0lFOaqvE2zMEXfnxpGcw"/>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mH7cfihgSkmTVWhb.KN6c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1Yqf0K7P0keul2VbhYPbZ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urXmGnC8TmSYkDWx5prjyQ"/>
</p:tagLst>
</file>

<file path=ppt/tags/tag134.xml><?xml version="1.0" encoding="utf-8"?>
<p:tagLst xmlns:a="http://schemas.openxmlformats.org/drawingml/2006/main" xmlns:r="http://schemas.openxmlformats.org/officeDocument/2006/relationships" xmlns:p="http://schemas.openxmlformats.org/presentationml/2006/main">
  <p:tag name="QPT_STAMP" val="00"/>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urXmGnC8TmSYkDWx5prjyQ"/>
</p:tagLst>
</file>

<file path=ppt/tags/tag137.xml><?xml version="1.0" encoding="utf-8"?>
<p:tagLst xmlns:a="http://schemas.openxmlformats.org/drawingml/2006/main" xmlns:r="http://schemas.openxmlformats.org/officeDocument/2006/relationships" xmlns:p="http://schemas.openxmlformats.org/presentationml/2006/main">
  <p:tag name="QPT_STAMP" val="00"/>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3.xml><?xml version="1.0" encoding="utf-8"?>
<a:theme xmlns:a="http://schemas.openxmlformats.org/drawingml/2006/main" name="Accenture 2022">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hoebe - PPT-Template_Everyday_No Droga_compressed_V1-01_220316.potx" id="{4932C153-FE40-43A8-8E8F-1288E27F0974}" vid="{1A6AC865-A88C-4BF7-A03A-89D5677ACEF5}"/>
    </a:ext>
  </a:extLst>
</a:theme>
</file>

<file path=ppt/theme/theme4.xml><?xml version="1.0" encoding="utf-8"?>
<a:theme xmlns:a="http://schemas.openxmlformats.org/drawingml/2006/main" name="1_Accenture 2022">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Official Industry X PPT template_GRAPHIK 2023" id="{3AA8EA50-48C9-4791-8D28-11ED723299D1}" vid="{BC4BC488-188F-44A7-A977-C3DEC6848305}"/>
    </a:ext>
  </a:extLst>
</a:theme>
</file>

<file path=ppt/theme/theme5.xml><?xml version="1.0" encoding="utf-8"?>
<a:theme xmlns:a="http://schemas.openxmlformats.org/drawingml/2006/main" name="SAP Template 2025">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6" id="{6EE3CE7A-E618-354C-A911-C8B540FBF846}" vid="{D6A1CD9D-FAE1-404C-ADBB-39144CF68697}"/>
    </a:ext>
  </a:extLst>
</a:theme>
</file>

<file path=ppt/theme/theme6.xml><?xml version="1.0" encoding="utf-8"?>
<a:theme xmlns:a="http://schemas.openxmlformats.org/drawingml/2006/main" name="4_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StratConsultTemplate_Graphik_102220" id="{FB18CB42-0691-9443-AA5B-F028A7B57796}" vid="{59614DBF-45D1-D74E-AC9F-944E0932E174}"/>
    </a:ext>
  </a:extLst>
</a:theme>
</file>

<file path=ppt/theme/theme7.xml><?xml version="1.0" encoding="utf-8"?>
<a:theme xmlns:a="http://schemas.openxmlformats.org/drawingml/2006/main" name="2_Accenture 2023">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hoebe - PPT-Template_Everyday_No Droga_compressed_V1-01_220316.potx" id="{4932C153-FE40-43A8-8E8F-1288E27F0974}" vid="{1A6AC865-A88C-4BF7-A03A-89D5677ACEF5}"/>
    </a:ext>
  </a:extLst>
</a:theme>
</file>

<file path=ppt/theme/theme8.xml><?xml version="1.0" encoding="utf-8"?>
<a:theme xmlns:a="http://schemas.openxmlformats.org/drawingml/2006/main" name="1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resentation1" id="{3B488C84-61F7-408F-B57C-011A320213F9}" vid="{7B266A41-442C-47DA-8601-80E0D07A84A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bdee75e-e153-436c-912d-9e57a8d650ce" xsi:nil="true"/>
    <lcf76f155ced4ddcb4097134ff3c332f xmlns="8d0928b9-5ae4-4c87-bd2d-d38ca31f08b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F07F4B77FFA0A148BFB45048CD062606" ma:contentTypeVersion="14" ma:contentTypeDescription="Crear nuevo documento." ma:contentTypeScope="" ma:versionID="04ee26afd29461c674227801ad7084ca">
  <xsd:schema xmlns:xsd="http://www.w3.org/2001/XMLSchema" xmlns:xs="http://www.w3.org/2001/XMLSchema" xmlns:p="http://schemas.microsoft.com/office/2006/metadata/properties" xmlns:ns2="8d0928b9-5ae4-4c87-bd2d-d38ca31f08b2" xmlns:ns3="8bdee75e-e153-436c-912d-9e57a8d650ce" targetNamespace="http://schemas.microsoft.com/office/2006/metadata/properties" ma:root="true" ma:fieldsID="79dda966a5e385234c21657c010d8204" ns2:_="" ns3:_="">
    <xsd:import namespace="8d0928b9-5ae4-4c87-bd2d-d38ca31f08b2"/>
    <xsd:import namespace="8bdee75e-e153-436c-912d-9e57a8d650c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0928b9-5ae4-4c87-bd2d-d38ca31f08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dee75e-e153-436c-912d-9e57a8d650ce"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c66fa96e-901b-4631-87ef-e0b51fa51e63}" ma:internalName="TaxCatchAll" ma:showField="CatchAllData" ma:web="8bdee75e-e153-436c-912d-9e57a8d650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28205-20ED-409C-91CF-F09F9F07C400}">
  <ds:schemaRefs>
    <ds:schemaRef ds:uri="http://purl.org/dc/dcmitype/"/>
    <ds:schemaRef ds:uri="http://purl.org/dc/elements/1.1/"/>
    <ds:schemaRef ds:uri="http://schemas.openxmlformats.org/package/2006/metadata/core-properties"/>
    <ds:schemaRef ds:uri="8d0928b9-5ae4-4c87-bd2d-d38ca31f08b2"/>
    <ds:schemaRef ds:uri="http://schemas.microsoft.com/office/2006/documentManagement/types"/>
    <ds:schemaRef ds:uri="http://purl.org/dc/terms/"/>
    <ds:schemaRef ds:uri="8bdee75e-e153-436c-912d-9e57a8d650ce"/>
    <ds:schemaRef ds:uri="http://www.w3.org/XML/1998/namespace"/>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8AA3B9A-E653-473E-B9BB-7580DB20912C}">
  <ds:schemaRefs>
    <ds:schemaRef ds:uri="http://schemas.microsoft.com/sharepoint/v3/contenttype/forms"/>
  </ds:schemaRefs>
</ds:datastoreItem>
</file>

<file path=customXml/itemProps3.xml><?xml version="1.0" encoding="utf-8"?>
<ds:datastoreItem xmlns:ds="http://schemas.openxmlformats.org/officeDocument/2006/customXml" ds:itemID="{5678DABB-D755-4F93-9DCE-E3EB16298CAF}"/>
</file>

<file path=docProps/app.xml><?xml version="1.0" encoding="utf-8"?>
<Properties xmlns="http://schemas.openxmlformats.org/officeDocument/2006/extended-properties" xmlns:vt="http://schemas.openxmlformats.org/officeDocument/2006/docPropsVTypes">
  <TotalTime>12404</TotalTime>
  <Words>3546</Words>
  <Application>Microsoft Office PowerPoint</Application>
  <PresentationFormat>Widescreen</PresentationFormat>
  <Paragraphs>395</Paragraphs>
  <Slides>15</Slides>
  <Notes>2</Notes>
  <HiddenSlides>0</HiddenSlides>
  <MMClips>0</MMClips>
  <ScaleCrop>false</ScaleCrop>
  <HeadingPairs>
    <vt:vector size="8" baseType="variant">
      <vt:variant>
        <vt:lpstr>Fonts Used</vt:lpstr>
      </vt:variant>
      <vt:variant>
        <vt:i4>20</vt:i4>
      </vt:variant>
      <vt:variant>
        <vt:lpstr>Theme</vt:lpstr>
      </vt:variant>
      <vt:variant>
        <vt:i4>8</vt:i4>
      </vt:variant>
      <vt:variant>
        <vt:lpstr>Embedded OLE Servers</vt:lpstr>
      </vt:variant>
      <vt:variant>
        <vt:i4>1</vt:i4>
      </vt:variant>
      <vt:variant>
        <vt:lpstr>Slide Titles</vt:lpstr>
      </vt:variant>
      <vt:variant>
        <vt:i4>15</vt:i4>
      </vt:variant>
    </vt:vector>
  </HeadingPairs>
  <TitlesOfParts>
    <vt:vector size="44" baseType="lpstr">
      <vt:lpstr>72 Brand</vt:lpstr>
      <vt:lpstr>Arial Unicode MS</vt:lpstr>
      <vt:lpstr>72 Brand Medium</vt:lpstr>
      <vt:lpstr>Aptos</vt:lpstr>
      <vt:lpstr>Aptos Display</vt:lpstr>
      <vt:lpstr>Arial</vt:lpstr>
      <vt:lpstr>Arial Black</vt:lpstr>
      <vt:lpstr>Calibri</vt:lpstr>
      <vt:lpstr>Courier New</vt:lpstr>
      <vt:lpstr>Graphik</vt:lpstr>
      <vt:lpstr>Graphik Black</vt:lpstr>
      <vt:lpstr>Graphik Light</vt:lpstr>
      <vt:lpstr>Graphik Medium</vt:lpstr>
      <vt:lpstr>Graphik Semibold</vt:lpstr>
      <vt:lpstr>GT Sectra Fine</vt:lpstr>
      <vt:lpstr>GT Sectra Fine Rg</vt:lpstr>
      <vt:lpstr>Palatino Linotype</vt:lpstr>
      <vt:lpstr>Symbol</vt:lpstr>
      <vt:lpstr>System Font</vt:lpstr>
      <vt:lpstr>Wingdings</vt:lpstr>
      <vt:lpstr>Office Theme</vt:lpstr>
      <vt:lpstr>Accenture 2020</vt:lpstr>
      <vt:lpstr>Accenture 2022</vt:lpstr>
      <vt:lpstr>1_Accenture 2022</vt:lpstr>
      <vt:lpstr>SAP Template 2025</vt:lpstr>
      <vt:lpstr>4_Office Theme</vt:lpstr>
      <vt:lpstr>2_Accenture 2023</vt:lpstr>
      <vt:lpstr>1_Accenture 2020</vt:lpstr>
      <vt:lpstr>think-cell Slide</vt:lpstr>
      <vt:lpstr>PowerPoint Presentation</vt:lpstr>
      <vt:lpstr>Accenture Credentials – Summary (1/2)</vt:lpstr>
      <vt:lpstr>Accenture Credentials – Summary (2/2)</vt:lpstr>
      <vt:lpstr>Credential - Comprehensive Maintenance Tactics Review Process</vt:lpstr>
      <vt:lpstr>Credential – Maintenance and Operational Readiness through Standard Work Procedure  Development</vt:lpstr>
      <vt:lpstr>Credential – Maintenance Strategy </vt:lpstr>
      <vt:lpstr>Credential – Maintenance and Reliability Transformation </vt:lpstr>
      <vt:lpstr>Credential – Live Condition Monitoring and Failure Prediction of Fixed And Mobile Assets for a Mining Major</vt:lpstr>
      <vt:lpstr>Credential – Maintenance Readiness</vt:lpstr>
      <vt:lpstr>Credential – Asset and Material Data Management</vt:lpstr>
      <vt:lpstr>Credential – Reliability &amp; Integrity Management Program</vt:lpstr>
      <vt:lpstr>Credential – Maintenance  &amp; Reliability Improvement</vt:lpstr>
      <vt:lpstr>Credential – Asset Reliability and Maintenance Management Assessment</vt:lpstr>
      <vt:lpstr>Credential – Maintenance  Improvement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Colaso, Denise</dc:creator>
  <cp:lastModifiedBy>Ciancaglini, Facundo</cp:lastModifiedBy>
  <cp:revision>4</cp:revision>
  <cp:lastPrinted>2025-05-13T12:48:37Z</cp:lastPrinted>
  <dcterms:created xsi:type="dcterms:W3CDTF">2025-04-21T13:58:22Z</dcterms:created>
  <dcterms:modified xsi:type="dcterms:W3CDTF">2025-05-15T20:01:58Z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0x010100F07F4B77FFA0A148BFB45048CD062606</vt:lpwstr>
  </property>
  <property fmtid="{D5CDD505-2E9C-101B-9397-08002B2CF9AE}" pid="3" name="MediaServiceImageTags">
    <vt:lpwstr/>
  </property>
</Properties>
</file>